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414" r:id="rId2"/>
    <p:sldId id="415" r:id="rId3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8E8E"/>
    <a:srgbClr val="D1D1D1"/>
    <a:srgbClr val="E8E8E8"/>
    <a:srgbClr val="B6B6B6"/>
    <a:srgbClr val="C4C4C4"/>
    <a:srgbClr val="D9D9D9"/>
    <a:srgbClr val="EAEAEA"/>
    <a:srgbClr val="DDDDDD"/>
    <a:srgbClr val="777777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44AE66-FBAE-4EFE-9FF5-193AA3DECFB7}" v="85" dt="2018-07-25T15:02:54.9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7735" autoAdjust="0"/>
  </p:normalViewPr>
  <p:slideViewPr>
    <p:cSldViewPr snapToObjects="1">
      <p:cViewPr varScale="1">
        <p:scale>
          <a:sx n="119" d="100"/>
          <a:sy n="119" d="100"/>
        </p:scale>
        <p:origin x="1098" y="12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62" d="100"/>
          <a:sy n="62" d="100"/>
        </p:scale>
        <p:origin x="-2358" y="-72"/>
      </p:cViewPr>
      <p:guideLst>
        <p:guide orient="horz" pos="3130"/>
        <p:guide pos="2143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0764" tIns="47196" rIns="90764" bIns="47196" numCol="1" anchor="ctr" anchorCtr="0" compatLnSpc="1">
            <a:prstTxWarp prst="textNoShape">
              <a:avLst/>
            </a:prstTxWarp>
          </a:bodyPr>
          <a:lstStyle>
            <a:lvl1pPr defTabSz="922259">
              <a:defRPr sz="12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0764" tIns="47196" rIns="90764" bIns="47196" numCol="1" anchor="ctr" anchorCtr="0" compatLnSpc="1">
            <a:prstTxWarp prst="textNoShape">
              <a:avLst/>
            </a:prstTxWarp>
          </a:bodyPr>
          <a:lstStyle>
            <a:lvl1pPr algn="r" defTabSz="922259">
              <a:defRPr sz="12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BC82ADD-CCE1-4E7A-9F39-4E1F746DF52D}" type="datetime1">
              <a:rPr lang="ja-JP" altLang="en-US"/>
              <a:pPr>
                <a:defRPr/>
              </a:pPr>
              <a:t>2018/7/26</a:t>
            </a:fld>
            <a:endParaRPr lang="en-US" altLang="ja-JP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1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0764" tIns="47196" rIns="90764" bIns="47196" numCol="1" anchor="b" anchorCtr="0" compatLnSpc="1">
            <a:prstTxWarp prst="textNoShape">
              <a:avLst/>
            </a:prstTxWarp>
          </a:bodyPr>
          <a:lstStyle>
            <a:lvl1pPr defTabSz="922259">
              <a:defRPr sz="12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作成日:XXXX 作成者:XXXX 更新日:XXXX 更新者:XXXX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2451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0764" tIns="47196" rIns="90764" bIns="47196" numCol="1" anchor="b" anchorCtr="0" compatLnSpc="1">
            <a:prstTxWarp prst="textNoShape">
              <a:avLst/>
            </a:prstTxWarp>
          </a:bodyPr>
          <a:lstStyle>
            <a:lvl1pPr algn="r" defTabSz="922259">
              <a:defRPr sz="12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A20FC883-3243-4A5D-9239-E9754278A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0684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16" tIns="46106" rIns="92216" bIns="46106" numCol="1" anchor="t" anchorCtr="0" compatLnSpc="1">
            <a:prstTxWarp prst="textNoShape">
              <a:avLst/>
            </a:prstTxWarp>
          </a:bodyPr>
          <a:lstStyle>
            <a:lvl1pPr defTabSz="922259">
              <a:defRPr sz="12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16" tIns="46106" rIns="92216" bIns="46106" numCol="1" anchor="t" anchorCtr="0" compatLnSpc="1">
            <a:prstTxWarp prst="textNoShape">
              <a:avLst/>
            </a:prstTxWarp>
          </a:bodyPr>
          <a:lstStyle>
            <a:lvl1pPr algn="r" defTabSz="922259">
              <a:defRPr sz="12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29A0929-2CF3-474F-82C9-F01F27398041}" type="datetime1">
              <a:rPr lang="ja-JP" altLang="en-US"/>
              <a:pPr>
                <a:defRPr/>
              </a:pPr>
              <a:t>2018/7/26</a:t>
            </a:fld>
            <a:endParaRPr lang="en-US" altLang="ja-JP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263" y="4721225"/>
            <a:ext cx="4990676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16" tIns="46106" rIns="92216" bIns="461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1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16" tIns="46106" rIns="92216" bIns="46106" numCol="1" anchor="b" anchorCtr="0" compatLnSpc="1">
            <a:prstTxWarp prst="textNoShape">
              <a:avLst/>
            </a:prstTxWarp>
          </a:bodyPr>
          <a:lstStyle>
            <a:lvl1pPr defTabSz="922259">
              <a:defRPr sz="12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作成日:XXXX 作成者:XXXX 更新日:XXXX 更新者:XXXX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2451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16" tIns="46106" rIns="92216" bIns="46106" numCol="1" anchor="b" anchorCtr="0" compatLnSpc="1">
            <a:prstTxWarp prst="textNoShape">
              <a:avLst/>
            </a:prstTxWarp>
          </a:bodyPr>
          <a:lstStyle>
            <a:lvl1pPr algn="r" defTabSz="922259">
              <a:defRPr sz="12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57DEB7C5-73F5-4EF7-B2F0-C3ED611F8E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774890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7223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390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">
          <a:xfrm>
            <a:off x="107950" y="7938"/>
            <a:ext cx="8964613" cy="37941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107950" y="404813"/>
            <a:ext cx="8964613" cy="2460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 bwMode="gray">
          <a:xfrm>
            <a:off x="8604250" y="6589713"/>
            <a:ext cx="504825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FA081-213D-49A5-A72A-30DAF84B75F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3804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14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1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1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1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1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>
          <a:solidFill>
            <a:schemeClr val="bg1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>
          <a:solidFill>
            <a:schemeClr val="bg1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>
          <a:solidFill>
            <a:schemeClr val="bg1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>
          <a:solidFill>
            <a:schemeClr val="bg1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defRPr kumimoji="1" sz="10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defRPr kumimoji="1" sz="1200">
          <a:solidFill>
            <a:schemeClr val="tx1"/>
          </a:solidFill>
          <a:latin typeface="+mn-lt"/>
          <a:ea typeface="+mn-ea"/>
          <a:cs typeface="メイリオ" pitchFamily="5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defRPr kumimoji="1" sz="1200">
          <a:solidFill>
            <a:schemeClr val="tx1"/>
          </a:solidFill>
          <a:latin typeface="+mn-lt"/>
          <a:ea typeface="+mn-ea"/>
          <a:cs typeface="メイリオ" pitchFamily="5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defRPr kumimoji="1" sz="1200">
          <a:solidFill>
            <a:schemeClr val="tx1"/>
          </a:solidFill>
          <a:latin typeface="+mn-lt"/>
          <a:ea typeface="+mn-ea"/>
          <a:cs typeface="メイリオ" pitchFamily="5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defRPr kumimoji="1" sz="1200">
          <a:solidFill>
            <a:schemeClr val="tx1"/>
          </a:solidFill>
          <a:latin typeface="+mn-lt"/>
          <a:ea typeface="+mn-ea"/>
          <a:cs typeface="メイリオ" pitchFamily="5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twitter.com/juntoku_y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twitter.com/juntoku_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gray">
          <a:solidFill>
            <a:schemeClr val="tx1"/>
          </a:solidFill>
        </p:spPr>
        <p:txBody>
          <a:bodyPr/>
          <a:lstStyle/>
          <a:p>
            <a:r>
              <a:rPr lang="en-US" altLang="ja-JP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図解</a:t>
            </a:r>
            <a:r>
              <a:rPr lang="en-US" altLang="ja-JP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-20180723】</a:t>
            </a:r>
            <a:r>
              <a:rPr lang="ja-JP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二項対立（１）</a:t>
            </a:r>
            <a:endParaRPr lang="en-US" altLang="ja-JP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D2685CDD-7F27-4D02-96FD-32C324FC648C}"/>
              </a:ext>
            </a:extLst>
          </p:cNvPr>
          <p:cNvSpPr/>
          <p:nvPr/>
        </p:nvSpPr>
        <p:spPr bwMode="gray">
          <a:xfrm>
            <a:off x="1472712" y="1399464"/>
            <a:ext cx="6198576" cy="1049918"/>
          </a:xfrm>
          <a:prstGeom prst="rect">
            <a:avLst/>
          </a:prstGeom>
          <a:pattFill prst="dk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3" name="四角形: 角を丸くする 182">
            <a:extLst>
              <a:ext uri="{FF2B5EF4-FFF2-40B4-BE49-F238E27FC236}">
                <a16:creationId xmlns:a16="http://schemas.microsoft.com/office/drawing/2014/main" id="{7BD31EA6-3305-4FE6-B69D-424F832BEB95}"/>
              </a:ext>
            </a:extLst>
          </p:cNvPr>
          <p:cNvSpPr/>
          <p:nvPr/>
        </p:nvSpPr>
        <p:spPr bwMode="gray">
          <a:xfrm>
            <a:off x="3897327" y="1677172"/>
            <a:ext cx="1142964" cy="477252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12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抽象比較する</a:t>
            </a:r>
          </a:p>
        </p:txBody>
      </p:sp>
      <p:sp>
        <p:nvSpPr>
          <p:cNvPr id="184" name="四角形: 角を丸くする 183">
            <a:extLst>
              <a:ext uri="{FF2B5EF4-FFF2-40B4-BE49-F238E27FC236}">
                <a16:creationId xmlns:a16="http://schemas.microsoft.com/office/drawing/2014/main" id="{F26A3B1A-6161-4D6B-82B5-DE216970B928}"/>
              </a:ext>
            </a:extLst>
          </p:cNvPr>
          <p:cNvSpPr/>
          <p:nvPr/>
        </p:nvSpPr>
        <p:spPr bwMode="gray">
          <a:xfrm>
            <a:off x="3897327" y="3066626"/>
            <a:ext cx="1142964" cy="477252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12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要素比較する</a:t>
            </a:r>
          </a:p>
        </p:txBody>
      </p:sp>
      <p:sp>
        <p:nvSpPr>
          <p:cNvPr id="185" name="四角形: 角を丸くする 184">
            <a:extLst>
              <a:ext uri="{FF2B5EF4-FFF2-40B4-BE49-F238E27FC236}">
                <a16:creationId xmlns:a16="http://schemas.microsoft.com/office/drawing/2014/main" id="{5A185786-942D-4422-B83A-712FDCCD28FB}"/>
              </a:ext>
            </a:extLst>
          </p:cNvPr>
          <p:cNvSpPr/>
          <p:nvPr/>
        </p:nvSpPr>
        <p:spPr bwMode="gray">
          <a:xfrm>
            <a:off x="3897327" y="4446478"/>
            <a:ext cx="1142964" cy="477252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12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正解を示す</a:t>
            </a:r>
          </a:p>
        </p:txBody>
      </p:sp>
      <p:sp>
        <p:nvSpPr>
          <p:cNvPr id="186" name="四角形: 角を丸くする 185">
            <a:extLst>
              <a:ext uri="{FF2B5EF4-FFF2-40B4-BE49-F238E27FC236}">
                <a16:creationId xmlns:a16="http://schemas.microsoft.com/office/drawing/2014/main" id="{75476BD7-E859-4AB9-83B6-BECFA2A0FDDD}"/>
              </a:ext>
            </a:extLst>
          </p:cNvPr>
          <p:cNvSpPr/>
          <p:nvPr/>
        </p:nvSpPr>
        <p:spPr bwMode="gray">
          <a:xfrm>
            <a:off x="3897327" y="5831130"/>
            <a:ext cx="1142964" cy="477252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12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まとめ</a:t>
            </a:r>
          </a:p>
        </p:txBody>
      </p:sp>
      <p:sp>
        <p:nvSpPr>
          <p:cNvPr id="187" name="正方形/長方形 186">
            <a:extLst>
              <a:ext uri="{FF2B5EF4-FFF2-40B4-BE49-F238E27FC236}">
                <a16:creationId xmlns:a16="http://schemas.microsoft.com/office/drawing/2014/main" id="{6C19E71D-2E63-4740-885C-FAB512AD16B2}"/>
              </a:ext>
            </a:extLst>
          </p:cNvPr>
          <p:cNvSpPr/>
          <p:nvPr/>
        </p:nvSpPr>
        <p:spPr bwMode="gray">
          <a:xfrm>
            <a:off x="5448465" y="1731132"/>
            <a:ext cx="2130713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息抜き</a:t>
            </a:r>
            <a:r>
              <a:rPr lang="ja-JP" altLang="en-US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しない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受験生</a:t>
            </a:r>
          </a:p>
        </p:txBody>
      </p:sp>
      <p:sp>
        <p:nvSpPr>
          <p:cNvPr id="188" name="正方形/長方形 187">
            <a:extLst>
              <a:ext uri="{FF2B5EF4-FFF2-40B4-BE49-F238E27FC236}">
                <a16:creationId xmlns:a16="http://schemas.microsoft.com/office/drawing/2014/main" id="{2371B3BC-253F-47E2-B114-A3FF2DB8EC41}"/>
              </a:ext>
            </a:extLst>
          </p:cNvPr>
          <p:cNvSpPr/>
          <p:nvPr/>
        </p:nvSpPr>
        <p:spPr bwMode="gray">
          <a:xfrm>
            <a:off x="5536630" y="2835893"/>
            <a:ext cx="1954380" cy="938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ダラダラ集中しない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時間が長くかかりがち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気が休まらない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自分一人での戦いになる</a:t>
            </a:r>
          </a:p>
        </p:txBody>
      </p:sp>
      <p:sp>
        <p:nvSpPr>
          <p:cNvPr id="189" name="正方形/長方形 188">
            <a:extLst>
              <a:ext uri="{FF2B5EF4-FFF2-40B4-BE49-F238E27FC236}">
                <a16:creationId xmlns:a16="http://schemas.microsoft.com/office/drawing/2014/main" id="{506CE569-70AC-44E7-9F4B-8B53FF1EB0D3}"/>
              </a:ext>
            </a:extLst>
          </p:cNvPr>
          <p:cNvSpPr/>
          <p:nvPr/>
        </p:nvSpPr>
        <p:spPr bwMode="gray">
          <a:xfrm>
            <a:off x="1608510" y="2835893"/>
            <a:ext cx="1792478" cy="938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集中力が長持ちする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時間の使い方がうまくなる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体や心を保ちやすい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外からの刺激でやる気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UP</a:t>
            </a: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90" name="直線矢印コネクタ 189">
            <a:extLst>
              <a:ext uri="{FF2B5EF4-FFF2-40B4-BE49-F238E27FC236}">
                <a16:creationId xmlns:a16="http://schemas.microsoft.com/office/drawing/2014/main" id="{BB7F2562-D0DF-4C05-B17F-48B16CE1B7A2}"/>
              </a:ext>
            </a:extLst>
          </p:cNvPr>
          <p:cNvCxnSpPr>
            <a:cxnSpLocks/>
            <a:stCxn id="183" idx="2"/>
            <a:endCxn id="184" idx="0"/>
          </p:cNvCxnSpPr>
          <p:nvPr/>
        </p:nvCxnSpPr>
        <p:spPr>
          <a:xfrm>
            <a:off x="4468809" y="2154424"/>
            <a:ext cx="0" cy="912202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直線矢印コネクタ 190">
            <a:extLst>
              <a:ext uri="{FF2B5EF4-FFF2-40B4-BE49-F238E27FC236}">
                <a16:creationId xmlns:a16="http://schemas.microsoft.com/office/drawing/2014/main" id="{E12B1587-409A-4320-9FB9-70AF7FCECC8D}"/>
              </a:ext>
            </a:extLst>
          </p:cNvPr>
          <p:cNvCxnSpPr>
            <a:cxnSpLocks/>
            <a:stCxn id="184" idx="2"/>
            <a:endCxn id="185" idx="0"/>
          </p:cNvCxnSpPr>
          <p:nvPr/>
        </p:nvCxnSpPr>
        <p:spPr>
          <a:xfrm>
            <a:off x="4468809" y="3543878"/>
            <a:ext cx="0" cy="902600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矢印コネクタ 191">
            <a:extLst>
              <a:ext uri="{FF2B5EF4-FFF2-40B4-BE49-F238E27FC236}">
                <a16:creationId xmlns:a16="http://schemas.microsoft.com/office/drawing/2014/main" id="{5AA5C92F-1001-44F0-8AB9-0FFA3D592D96}"/>
              </a:ext>
            </a:extLst>
          </p:cNvPr>
          <p:cNvCxnSpPr>
            <a:cxnSpLocks/>
            <a:stCxn id="185" idx="2"/>
            <a:endCxn id="186" idx="0"/>
          </p:cNvCxnSpPr>
          <p:nvPr/>
        </p:nvCxnSpPr>
        <p:spPr>
          <a:xfrm>
            <a:off x="4468809" y="4923730"/>
            <a:ext cx="0" cy="907400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矢印コネクタ 192">
            <a:extLst>
              <a:ext uri="{FF2B5EF4-FFF2-40B4-BE49-F238E27FC236}">
                <a16:creationId xmlns:a16="http://schemas.microsoft.com/office/drawing/2014/main" id="{D960BC18-A4A6-42DB-8C1E-4041D4E4AFD0}"/>
              </a:ext>
            </a:extLst>
          </p:cNvPr>
          <p:cNvCxnSpPr>
            <a:cxnSpLocks/>
            <a:stCxn id="183" idx="3"/>
            <a:endCxn id="187" idx="1"/>
          </p:cNvCxnSpPr>
          <p:nvPr/>
        </p:nvCxnSpPr>
        <p:spPr>
          <a:xfrm>
            <a:off x="5040291" y="1915798"/>
            <a:ext cx="40817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正方形/長方形 193">
            <a:extLst>
              <a:ext uri="{FF2B5EF4-FFF2-40B4-BE49-F238E27FC236}">
                <a16:creationId xmlns:a16="http://schemas.microsoft.com/office/drawing/2014/main" id="{1B3CC3C6-6C71-4762-B985-A1DFF84805D6}"/>
              </a:ext>
            </a:extLst>
          </p:cNvPr>
          <p:cNvSpPr/>
          <p:nvPr/>
        </p:nvSpPr>
        <p:spPr bwMode="gray">
          <a:xfrm>
            <a:off x="4485842" y="2718430"/>
            <a:ext cx="569387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具体化</a:t>
            </a:r>
          </a:p>
        </p:txBody>
      </p:sp>
      <p:sp>
        <p:nvSpPr>
          <p:cNvPr id="195" name="正方形/長方形 194">
            <a:extLst>
              <a:ext uri="{FF2B5EF4-FFF2-40B4-BE49-F238E27FC236}">
                <a16:creationId xmlns:a16="http://schemas.microsoft.com/office/drawing/2014/main" id="{C4E107EC-8F3C-4522-891A-84AC1D041C84}"/>
              </a:ext>
            </a:extLst>
          </p:cNvPr>
          <p:cNvSpPr/>
          <p:nvPr/>
        </p:nvSpPr>
        <p:spPr bwMode="gray">
          <a:xfrm>
            <a:off x="4485842" y="3940507"/>
            <a:ext cx="569387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やり方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具体例</a:t>
            </a:r>
          </a:p>
        </p:txBody>
      </p:sp>
      <p:sp>
        <p:nvSpPr>
          <p:cNvPr id="196" name="正方形/長方形 195">
            <a:extLst>
              <a:ext uri="{FF2B5EF4-FFF2-40B4-BE49-F238E27FC236}">
                <a16:creationId xmlns:a16="http://schemas.microsoft.com/office/drawing/2014/main" id="{49BBE4EB-FC8A-4DDE-9CEE-10952D4EF80A}"/>
              </a:ext>
            </a:extLst>
          </p:cNvPr>
          <p:cNvSpPr/>
          <p:nvPr/>
        </p:nvSpPr>
        <p:spPr bwMode="gray">
          <a:xfrm>
            <a:off x="4485842" y="5497809"/>
            <a:ext cx="569387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一般化</a:t>
            </a:r>
          </a:p>
        </p:txBody>
      </p:sp>
      <p:cxnSp>
        <p:nvCxnSpPr>
          <p:cNvPr id="197" name="直線矢印コネクタ 196">
            <a:extLst>
              <a:ext uri="{FF2B5EF4-FFF2-40B4-BE49-F238E27FC236}">
                <a16:creationId xmlns:a16="http://schemas.microsoft.com/office/drawing/2014/main" id="{00C8F86D-D761-46E1-8C35-52FAB652EDCA}"/>
              </a:ext>
            </a:extLst>
          </p:cNvPr>
          <p:cNvCxnSpPr>
            <a:cxnSpLocks/>
            <a:stCxn id="183" idx="1"/>
            <a:endCxn id="198" idx="3"/>
          </p:cNvCxnSpPr>
          <p:nvPr/>
        </p:nvCxnSpPr>
        <p:spPr>
          <a:xfrm flipH="1">
            <a:off x="3465910" y="1915798"/>
            <a:ext cx="43141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正方形/長方形 197">
            <a:extLst>
              <a:ext uri="{FF2B5EF4-FFF2-40B4-BE49-F238E27FC236}">
                <a16:creationId xmlns:a16="http://schemas.microsoft.com/office/drawing/2014/main" id="{A3AFF17D-79AF-4777-92C0-2770E75B4F81}"/>
              </a:ext>
            </a:extLst>
          </p:cNvPr>
          <p:cNvSpPr/>
          <p:nvPr/>
        </p:nvSpPr>
        <p:spPr bwMode="gray">
          <a:xfrm>
            <a:off x="1543588" y="1731132"/>
            <a:ext cx="192232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息抜き</a:t>
            </a:r>
            <a:r>
              <a:rPr lang="ja-JP" altLang="en-US" b="1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受験生</a:t>
            </a:r>
          </a:p>
        </p:txBody>
      </p:sp>
      <p:cxnSp>
        <p:nvCxnSpPr>
          <p:cNvPr id="199" name="直線矢印コネクタ 198">
            <a:extLst>
              <a:ext uri="{FF2B5EF4-FFF2-40B4-BE49-F238E27FC236}">
                <a16:creationId xmlns:a16="http://schemas.microsoft.com/office/drawing/2014/main" id="{F835EBC6-9EB3-4095-9AC5-C09A305341B4}"/>
              </a:ext>
            </a:extLst>
          </p:cNvPr>
          <p:cNvCxnSpPr>
            <a:cxnSpLocks/>
            <a:stCxn id="184" idx="1"/>
            <a:endCxn id="189" idx="3"/>
          </p:cNvCxnSpPr>
          <p:nvPr/>
        </p:nvCxnSpPr>
        <p:spPr>
          <a:xfrm flipH="1">
            <a:off x="3400988" y="3305252"/>
            <a:ext cx="496339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直線矢印コネクタ 199">
            <a:extLst>
              <a:ext uri="{FF2B5EF4-FFF2-40B4-BE49-F238E27FC236}">
                <a16:creationId xmlns:a16="http://schemas.microsoft.com/office/drawing/2014/main" id="{97933493-F5D8-4DD8-AE03-F66B9E5F5100}"/>
              </a:ext>
            </a:extLst>
          </p:cNvPr>
          <p:cNvCxnSpPr>
            <a:cxnSpLocks/>
            <a:stCxn id="184" idx="3"/>
            <a:endCxn id="188" idx="1"/>
          </p:cNvCxnSpPr>
          <p:nvPr/>
        </p:nvCxnSpPr>
        <p:spPr>
          <a:xfrm>
            <a:off x="5040291" y="3305252"/>
            <a:ext cx="496339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大かっこ 200">
            <a:extLst>
              <a:ext uri="{FF2B5EF4-FFF2-40B4-BE49-F238E27FC236}">
                <a16:creationId xmlns:a16="http://schemas.microsoft.com/office/drawing/2014/main" id="{71C7ECAF-08D8-4793-BDE2-044A5B7D71BF}"/>
              </a:ext>
            </a:extLst>
          </p:cNvPr>
          <p:cNvSpPr/>
          <p:nvPr/>
        </p:nvSpPr>
        <p:spPr bwMode="gray">
          <a:xfrm>
            <a:off x="5917023" y="4769385"/>
            <a:ext cx="1193594" cy="728424"/>
          </a:xfrm>
          <a:prstGeom prst="bracketPair">
            <a:avLst>
              <a:gd name="adj" fmla="val 5662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音楽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友達としゃべる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運動 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etc.</a:t>
            </a: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02" name="直線矢印コネクタ 61">
            <a:extLst>
              <a:ext uri="{FF2B5EF4-FFF2-40B4-BE49-F238E27FC236}">
                <a16:creationId xmlns:a16="http://schemas.microsoft.com/office/drawing/2014/main" id="{250A8278-721F-429C-894F-3AAD62AC6BAF}"/>
              </a:ext>
            </a:extLst>
          </p:cNvPr>
          <p:cNvCxnSpPr>
            <a:cxnSpLocks/>
            <a:stCxn id="204" idx="2"/>
            <a:endCxn id="201" idx="1"/>
          </p:cNvCxnSpPr>
          <p:nvPr/>
        </p:nvCxnSpPr>
        <p:spPr>
          <a:xfrm rot="16200000" flipH="1">
            <a:off x="5315169" y="4531742"/>
            <a:ext cx="222623" cy="981086"/>
          </a:xfrm>
          <a:prstGeom prst="curvedConnector2">
            <a:avLst/>
          </a:prstGeom>
          <a:ln w="38100">
            <a:solidFill>
              <a:schemeClr val="tx1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正方形/長方形 202">
            <a:extLst>
              <a:ext uri="{FF2B5EF4-FFF2-40B4-BE49-F238E27FC236}">
                <a16:creationId xmlns:a16="http://schemas.microsoft.com/office/drawing/2014/main" id="{1F43DAA8-4C43-4C5B-BE59-703CE9ECCF1A}"/>
              </a:ext>
            </a:extLst>
          </p:cNvPr>
          <p:cNvSpPr/>
          <p:nvPr/>
        </p:nvSpPr>
        <p:spPr bwMode="gray">
          <a:xfrm>
            <a:off x="5339102" y="4699357"/>
            <a:ext cx="545342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息抜き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やり方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4" name="正方形/長方形 203">
            <a:extLst>
              <a:ext uri="{FF2B5EF4-FFF2-40B4-BE49-F238E27FC236}">
                <a16:creationId xmlns:a16="http://schemas.microsoft.com/office/drawing/2014/main" id="{ADBA6F68-E237-4130-8CB0-125258BDE0A6}"/>
              </a:ext>
            </a:extLst>
          </p:cNvPr>
          <p:cNvSpPr/>
          <p:nvPr/>
        </p:nvSpPr>
        <p:spPr bwMode="gray">
          <a:xfrm>
            <a:off x="4882657" y="4798232"/>
            <a:ext cx="106559" cy="11274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5" name="正方形/長方形 204">
            <a:extLst>
              <a:ext uri="{FF2B5EF4-FFF2-40B4-BE49-F238E27FC236}">
                <a16:creationId xmlns:a16="http://schemas.microsoft.com/office/drawing/2014/main" id="{B36AEC96-C870-49C2-B782-235FC5254DC4}"/>
              </a:ext>
            </a:extLst>
          </p:cNvPr>
          <p:cNvSpPr/>
          <p:nvPr/>
        </p:nvSpPr>
        <p:spPr bwMode="gray">
          <a:xfrm>
            <a:off x="2119857" y="872119"/>
            <a:ext cx="470994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命題：「息抜きする受験生は受かる」は本当か？</a:t>
            </a:r>
          </a:p>
        </p:txBody>
      </p:sp>
      <p:grpSp>
        <p:nvGrpSpPr>
          <p:cNvPr id="27" name="グループ化 3">
            <a:extLst>
              <a:ext uri="{FF2B5EF4-FFF2-40B4-BE49-F238E27FC236}">
                <a16:creationId xmlns:a16="http://schemas.microsoft.com/office/drawing/2014/main" id="{8815D47D-74D6-47E6-9F63-C3A6D2CF7964}"/>
              </a:ext>
            </a:extLst>
          </p:cNvPr>
          <p:cNvGrpSpPr>
            <a:grpSpLocks noChangeAspect="1"/>
          </p:cNvGrpSpPr>
          <p:nvPr/>
        </p:nvGrpSpPr>
        <p:grpSpPr bwMode="auto">
          <a:xfrm flipH="1">
            <a:off x="8427756" y="116692"/>
            <a:ext cx="608294" cy="540000"/>
            <a:chOff x="6741765" y="5322852"/>
            <a:chExt cx="1037149" cy="938212"/>
          </a:xfrm>
        </p:grpSpPr>
        <p:pic>
          <p:nvPicPr>
            <p:cNvPr id="28" name="Picture 2">
              <a:extLst>
                <a:ext uri="{FF2B5EF4-FFF2-40B4-BE49-F238E27FC236}">
                  <a16:creationId xmlns:a16="http://schemas.microsoft.com/office/drawing/2014/main" id="{C630570C-3BFE-4035-81C4-D8AA8AFB1A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800000">
              <a:off x="6741765" y="5935000"/>
              <a:ext cx="306070" cy="312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9" name="グループ化 25">
              <a:extLst>
                <a:ext uri="{FF2B5EF4-FFF2-40B4-BE49-F238E27FC236}">
                  <a16:creationId xmlns:a16="http://schemas.microsoft.com/office/drawing/2014/main" id="{122CB66A-00D8-4B33-BA47-A11BAB2852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50239" y="5322852"/>
              <a:ext cx="828675" cy="938212"/>
              <a:chOff x="396416" y="2024661"/>
              <a:chExt cx="828000" cy="938070"/>
            </a:xfrm>
          </p:grpSpPr>
          <p:sp>
            <p:nvSpPr>
              <p:cNvPr id="30" name="円/楕円 52">
                <a:extLst>
                  <a:ext uri="{FF2B5EF4-FFF2-40B4-BE49-F238E27FC236}">
                    <a16:creationId xmlns:a16="http://schemas.microsoft.com/office/drawing/2014/main" id="{0CC9EBC1-1249-4019-A693-0F8724CC87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416" y="2050601"/>
                <a:ext cx="756000" cy="792000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pic>
            <p:nvPicPr>
              <p:cNvPr id="31" name="図 31">
                <a:extLst>
                  <a:ext uri="{FF2B5EF4-FFF2-40B4-BE49-F238E27FC236}">
                    <a16:creationId xmlns:a16="http://schemas.microsoft.com/office/drawing/2014/main" id="{EA59B563-096B-4866-92D9-2B86D227CB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6416" y="2024661"/>
                <a:ext cx="828000" cy="9380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32" name="グループ化 32">
                <a:extLst>
                  <a:ext uri="{FF2B5EF4-FFF2-40B4-BE49-F238E27FC236}">
                    <a16:creationId xmlns:a16="http://schemas.microsoft.com/office/drawing/2014/main" id="{5456D9C5-5ED7-4FEE-8C72-0882ED13A5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043" y="2217143"/>
                <a:ext cx="123132" cy="159293"/>
                <a:chOff x="2952700" y="2574168"/>
                <a:chExt cx="324036" cy="504056"/>
              </a:xfrm>
            </p:grpSpPr>
            <p:sp>
              <p:nvSpPr>
                <p:cNvPr id="44" name="円/楕円 43">
                  <a:extLst>
                    <a:ext uri="{FF2B5EF4-FFF2-40B4-BE49-F238E27FC236}">
                      <a16:creationId xmlns:a16="http://schemas.microsoft.com/office/drawing/2014/main" id="{63736116-2C2E-4B06-B20E-CFAADA8B59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355289">
                  <a:off x="2952700" y="2574168"/>
                  <a:ext cx="324036" cy="504056"/>
                </a:xfrm>
                <a:prstGeom prst="ellipse">
                  <a:avLst/>
                </a:prstGeom>
                <a:solidFill>
                  <a:schemeClr val="tx1"/>
                </a:solidFill>
                <a:ln w="9525" algn="ctr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45" name="円/楕円 44">
                  <a:extLst>
                    <a:ext uri="{FF2B5EF4-FFF2-40B4-BE49-F238E27FC236}">
                      <a16:creationId xmlns:a16="http://schemas.microsoft.com/office/drawing/2014/main" id="{E5AC7EDF-7D11-45F1-BB29-F8E73F7C97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32736" y="2610172"/>
                  <a:ext cx="144000" cy="2160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33" name="グループ化 33">
                <a:extLst>
                  <a:ext uri="{FF2B5EF4-FFF2-40B4-BE49-F238E27FC236}">
                    <a16:creationId xmlns:a16="http://schemas.microsoft.com/office/drawing/2014/main" id="{A562953C-F9C3-473A-8C05-6383B486EBA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49161" y="2276957"/>
                <a:ext cx="143654" cy="159293"/>
                <a:chOff x="4068825" y="2762572"/>
                <a:chExt cx="324035" cy="504056"/>
              </a:xfrm>
            </p:grpSpPr>
            <p:sp>
              <p:nvSpPr>
                <p:cNvPr id="42" name="円/楕円 41">
                  <a:extLst>
                    <a:ext uri="{FF2B5EF4-FFF2-40B4-BE49-F238E27FC236}">
                      <a16:creationId xmlns:a16="http://schemas.microsoft.com/office/drawing/2014/main" id="{EA4F9563-B542-4EA5-B540-6F52051420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68825" y="2762572"/>
                  <a:ext cx="324035" cy="504056"/>
                </a:xfrm>
                <a:prstGeom prst="ellipse">
                  <a:avLst/>
                </a:prstGeom>
                <a:solidFill>
                  <a:schemeClr val="tx1"/>
                </a:solidFill>
                <a:ln w="9525" algn="ctr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43" name="円/楕円 42">
                  <a:extLst>
                    <a:ext uri="{FF2B5EF4-FFF2-40B4-BE49-F238E27FC236}">
                      <a16:creationId xmlns:a16="http://schemas.microsoft.com/office/drawing/2014/main" id="{BABAF1A0-7537-4AA0-A9D8-C9189C8C56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48860" y="2798576"/>
                  <a:ext cx="144000" cy="252028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34" name="グループ化 34">
                <a:extLst>
                  <a:ext uri="{FF2B5EF4-FFF2-40B4-BE49-F238E27FC236}">
                    <a16:creationId xmlns:a16="http://schemas.microsoft.com/office/drawing/2014/main" id="{B881157F-E2EC-4E23-B9EC-F1C36689D0C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88105" y="2481377"/>
                <a:ext cx="170400" cy="157517"/>
                <a:chOff x="3042718" y="3266628"/>
                <a:chExt cx="558054" cy="531676"/>
              </a:xfrm>
            </p:grpSpPr>
            <p:sp>
              <p:nvSpPr>
                <p:cNvPr id="40" name="円/楕円 39">
                  <a:extLst>
                    <a:ext uri="{FF2B5EF4-FFF2-40B4-BE49-F238E27FC236}">
                      <a16:creationId xmlns:a16="http://schemas.microsoft.com/office/drawing/2014/main" id="{172AC990-D836-449E-BD97-2B9EEDFF60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42718" y="3266628"/>
                  <a:ext cx="558054" cy="53167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41" name="円/楕円 40">
                  <a:extLst>
                    <a:ext uri="{FF2B5EF4-FFF2-40B4-BE49-F238E27FC236}">
                      <a16:creationId xmlns:a16="http://schemas.microsoft.com/office/drawing/2014/main" id="{35540CDD-5B8D-43FA-A42B-F311619223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42718" y="3419028"/>
                  <a:ext cx="558054" cy="37927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sp>
            <p:nvSpPr>
              <p:cNvPr id="35" name="フリーフォーム 35">
                <a:extLst>
                  <a:ext uri="{FF2B5EF4-FFF2-40B4-BE49-F238E27FC236}">
                    <a16:creationId xmlns:a16="http://schemas.microsoft.com/office/drawing/2014/main" id="{4315582E-320D-4F51-842B-8A5E1AA585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9516" y="2818899"/>
                <a:ext cx="197725" cy="114955"/>
              </a:xfrm>
              <a:custGeom>
                <a:avLst/>
                <a:gdLst>
                  <a:gd name="T0" fmla="*/ 11661 w 647540"/>
                  <a:gd name="T1" fmla="*/ 0 h 388013"/>
                  <a:gd name="T2" fmla="*/ 15999 w 647540"/>
                  <a:gd name="T3" fmla="*/ 4706 h 388013"/>
                  <a:gd name="T4" fmla="*/ 17898 w 647540"/>
                  <a:gd name="T5" fmla="*/ 9908 h 388013"/>
                  <a:gd name="T6" fmla="*/ 6237 w 647540"/>
                  <a:gd name="T7" fmla="*/ 8422 h 388013"/>
                  <a:gd name="T8" fmla="*/ 0 w 647540"/>
                  <a:gd name="T9" fmla="*/ 3715 h 3880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7540" h="388013">
                    <a:moveTo>
                      <a:pt x="409575" y="0"/>
                    </a:moveTo>
                    <a:cubicBezTo>
                      <a:pt x="467519" y="58737"/>
                      <a:pt x="525463" y="117475"/>
                      <a:pt x="561975" y="180975"/>
                    </a:cubicBezTo>
                    <a:cubicBezTo>
                      <a:pt x="598487" y="244475"/>
                      <a:pt x="685800" y="357188"/>
                      <a:pt x="628650" y="381000"/>
                    </a:cubicBezTo>
                    <a:cubicBezTo>
                      <a:pt x="571500" y="404812"/>
                      <a:pt x="323850" y="363537"/>
                      <a:pt x="219075" y="323850"/>
                    </a:cubicBezTo>
                    <a:cubicBezTo>
                      <a:pt x="114300" y="284163"/>
                      <a:pt x="57150" y="213519"/>
                      <a:pt x="0" y="142875"/>
                    </a:cubicBezTo>
                  </a:path>
                </a:pathLst>
              </a:custGeom>
              <a:solidFill>
                <a:srgbClr val="C00000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36" name="フリーフォーム 36">
                <a:extLst>
                  <a:ext uri="{FF2B5EF4-FFF2-40B4-BE49-F238E27FC236}">
                    <a16:creationId xmlns:a16="http://schemas.microsoft.com/office/drawing/2014/main" id="{1D82EFE0-C29E-4458-8230-19EAE0A6C1A1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95842" y="2794309"/>
                <a:ext cx="186053" cy="87260"/>
              </a:xfrm>
              <a:custGeom>
                <a:avLst/>
                <a:gdLst>
                  <a:gd name="T0" fmla="*/ 9715 w 647540"/>
                  <a:gd name="T1" fmla="*/ 0 h 388013"/>
                  <a:gd name="T2" fmla="*/ 13330 w 647540"/>
                  <a:gd name="T3" fmla="*/ 2058 h 388013"/>
                  <a:gd name="T4" fmla="*/ 14911 w 647540"/>
                  <a:gd name="T5" fmla="*/ 4333 h 388013"/>
                  <a:gd name="T6" fmla="*/ 5197 w 647540"/>
                  <a:gd name="T7" fmla="*/ 3683 h 388013"/>
                  <a:gd name="T8" fmla="*/ 0 w 647540"/>
                  <a:gd name="T9" fmla="*/ 1625 h 3880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7540" h="388013">
                    <a:moveTo>
                      <a:pt x="409575" y="0"/>
                    </a:moveTo>
                    <a:cubicBezTo>
                      <a:pt x="467519" y="58737"/>
                      <a:pt x="525463" y="117475"/>
                      <a:pt x="561975" y="180975"/>
                    </a:cubicBezTo>
                    <a:cubicBezTo>
                      <a:pt x="598487" y="244475"/>
                      <a:pt x="685800" y="357188"/>
                      <a:pt x="628650" y="381000"/>
                    </a:cubicBezTo>
                    <a:cubicBezTo>
                      <a:pt x="571500" y="404812"/>
                      <a:pt x="323850" y="363537"/>
                      <a:pt x="219075" y="323850"/>
                    </a:cubicBezTo>
                    <a:cubicBezTo>
                      <a:pt x="114300" y="284163"/>
                      <a:pt x="57150" y="213519"/>
                      <a:pt x="0" y="142875"/>
                    </a:cubicBezTo>
                  </a:path>
                </a:pathLst>
              </a:custGeom>
              <a:solidFill>
                <a:srgbClr val="C00000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37" name="フリーフォーム 37">
                <a:extLst>
                  <a:ext uri="{FF2B5EF4-FFF2-40B4-BE49-F238E27FC236}">
                    <a16:creationId xmlns:a16="http://schemas.microsoft.com/office/drawing/2014/main" id="{B3551CAD-C0D1-496F-BECD-32EF6E17B4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3735" y="2845877"/>
                <a:ext cx="174506" cy="78416"/>
              </a:xfrm>
              <a:custGeom>
                <a:avLst/>
                <a:gdLst>
                  <a:gd name="T0" fmla="*/ 0 w 571500"/>
                  <a:gd name="T1" fmla="*/ 0 h 264681"/>
                  <a:gd name="T2" fmla="*/ 1356 w 571500"/>
                  <a:gd name="T3" fmla="*/ 4211 h 264681"/>
                  <a:gd name="T4" fmla="*/ 6237 w 571500"/>
                  <a:gd name="T5" fmla="*/ 6688 h 264681"/>
                  <a:gd name="T6" fmla="*/ 11932 w 571500"/>
                  <a:gd name="T7" fmla="*/ 6192 h 264681"/>
                  <a:gd name="T8" fmla="*/ 15457 w 571500"/>
                  <a:gd name="T9" fmla="*/ 1981 h 264681"/>
                  <a:gd name="T10" fmla="*/ 16270 w 571500"/>
                  <a:gd name="T11" fmla="*/ 743 h 2646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71500" h="264681">
                    <a:moveTo>
                      <a:pt x="0" y="0"/>
                    </a:moveTo>
                    <a:cubicBezTo>
                      <a:pt x="5556" y="59531"/>
                      <a:pt x="11113" y="119063"/>
                      <a:pt x="47625" y="161925"/>
                    </a:cubicBezTo>
                    <a:cubicBezTo>
                      <a:pt x="84138" y="204788"/>
                      <a:pt x="157163" y="244475"/>
                      <a:pt x="219075" y="257175"/>
                    </a:cubicBezTo>
                    <a:cubicBezTo>
                      <a:pt x="280988" y="269875"/>
                      <a:pt x="365125" y="268288"/>
                      <a:pt x="419100" y="238125"/>
                    </a:cubicBezTo>
                    <a:cubicBezTo>
                      <a:pt x="473075" y="207963"/>
                      <a:pt x="517525" y="111125"/>
                      <a:pt x="542925" y="76200"/>
                    </a:cubicBezTo>
                    <a:cubicBezTo>
                      <a:pt x="568325" y="41275"/>
                      <a:pt x="569912" y="34925"/>
                      <a:pt x="571500" y="28575"/>
                    </a:cubicBezTo>
                  </a:path>
                </a:pathLst>
              </a:custGeom>
              <a:solidFill>
                <a:srgbClr val="C00000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38" name="円/楕円 38">
                <a:extLst>
                  <a:ext uri="{FF2B5EF4-FFF2-40B4-BE49-F238E27FC236}">
                    <a16:creationId xmlns:a16="http://schemas.microsoft.com/office/drawing/2014/main" id="{02798955-E50C-4B5F-AF43-3ECE0D8BE8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416" y="2050601"/>
                <a:ext cx="795752" cy="806829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9" name="円/楕円 50">
                <a:extLst>
                  <a:ext uri="{FF2B5EF4-FFF2-40B4-BE49-F238E27FC236}">
                    <a16:creationId xmlns:a16="http://schemas.microsoft.com/office/drawing/2014/main" id="{75821788-E767-4FC4-A4FC-6AC98298CD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416" y="2050601"/>
                <a:ext cx="795752" cy="806829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</p:grp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3263DFDF-758D-4F6C-8954-5750197469B4}"/>
              </a:ext>
            </a:extLst>
          </p:cNvPr>
          <p:cNvSpPr/>
          <p:nvPr/>
        </p:nvSpPr>
        <p:spPr bwMode="gray">
          <a:xfrm>
            <a:off x="5325888" y="323364"/>
            <a:ext cx="31705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Twitter ID : 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5"/>
              </a:rPr>
              <a:t>＠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5"/>
              </a:rPr>
              <a:t>Juntoku_y</a:t>
            </a:r>
            <a:endParaRPr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3938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gray">
          <a:solidFill>
            <a:schemeClr val="tx1"/>
          </a:solidFill>
        </p:spPr>
        <p:txBody>
          <a:bodyPr/>
          <a:lstStyle/>
          <a:p>
            <a:r>
              <a:rPr lang="en-US" altLang="ja-JP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図解</a:t>
            </a:r>
            <a:r>
              <a:rPr lang="en-US" altLang="ja-JP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-20180723】</a:t>
            </a:r>
            <a:r>
              <a:rPr lang="ja-JP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二項対立（２）</a:t>
            </a:r>
            <a:endParaRPr lang="en-US" altLang="ja-JP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66C1A737-237A-46B9-B3CA-69192B208FFE}"/>
              </a:ext>
            </a:extLst>
          </p:cNvPr>
          <p:cNvSpPr/>
          <p:nvPr/>
        </p:nvSpPr>
        <p:spPr bwMode="gray">
          <a:xfrm>
            <a:off x="1291521" y="5727454"/>
            <a:ext cx="6796453" cy="1049918"/>
          </a:xfrm>
          <a:prstGeom prst="rect">
            <a:avLst/>
          </a:prstGeom>
          <a:pattFill prst="dkUpDiag">
            <a:fgClr>
              <a:srgbClr val="D5F4FF"/>
            </a:fgClr>
            <a:bgClr>
              <a:schemeClr val="bg1"/>
            </a:bgClr>
          </a:patt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3BBEE32-474A-4602-8D9A-3998EA1E3076}"/>
              </a:ext>
            </a:extLst>
          </p:cNvPr>
          <p:cNvSpPr/>
          <p:nvPr/>
        </p:nvSpPr>
        <p:spPr bwMode="gray">
          <a:xfrm>
            <a:off x="1291521" y="1583297"/>
            <a:ext cx="6796453" cy="1049918"/>
          </a:xfrm>
          <a:prstGeom prst="rect">
            <a:avLst/>
          </a:prstGeom>
          <a:pattFill prst="dk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E8A3821A-BE9E-43BE-B8AE-AD2E68B981DB}"/>
              </a:ext>
            </a:extLst>
          </p:cNvPr>
          <p:cNvSpPr/>
          <p:nvPr/>
        </p:nvSpPr>
        <p:spPr bwMode="gray">
          <a:xfrm>
            <a:off x="1940090" y="1861005"/>
            <a:ext cx="1142964" cy="477252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12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抽象比較</a:t>
            </a:r>
            <a:r>
              <a:rPr lang="ja-JP" altLang="en-US" sz="10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</a:p>
        </p:txBody>
      </p:sp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1694FD55-CE3A-430C-97D3-D801275002C4}"/>
              </a:ext>
            </a:extLst>
          </p:cNvPr>
          <p:cNvSpPr/>
          <p:nvPr/>
        </p:nvSpPr>
        <p:spPr bwMode="gray">
          <a:xfrm>
            <a:off x="1940090" y="3245658"/>
            <a:ext cx="1142964" cy="477252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12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要素比較</a:t>
            </a:r>
            <a:r>
              <a:rPr lang="ja-JP" altLang="en-US" sz="10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7957560A-257A-4562-97F7-CE9D4B7ECB81}"/>
              </a:ext>
            </a:extLst>
          </p:cNvPr>
          <p:cNvSpPr/>
          <p:nvPr/>
        </p:nvSpPr>
        <p:spPr bwMode="gray">
          <a:xfrm>
            <a:off x="1940090" y="4630311"/>
            <a:ext cx="1142964" cy="477252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12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正解</a:t>
            </a:r>
            <a:r>
              <a:rPr lang="ja-JP" altLang="en-US" sz="10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2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示</a:t>
            </a:r>
            <a:r>
              <a:rPr lang="ja-JP" altLang="en-US" sz="10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</a:t>
            </a:r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F816C45B-110F-417E-B571-79EF55CE2EB4}"/>
              </a:ext>
            </a:extLst>
          </p:cNvPr>
          <p:cNvSpPr/>
          <p:nvPr/>
        </p:nvSpPr>
        <p:spPr bwMode="gray">
          <a:xfrm>
            <a:off x="1940090" y="6014963"/>
            <a:ext cx="1142964" cy="477252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12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まとめ</a:t>
            </a:r>
            <a:endParaRPr lang="ja-JP" altLang="en-US" sz="10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418E76F3-E691-4C06-9693-B160D54077AA}"/>
              </a:ext>
            </a:extLst>
          </p:cNvPr>
          <p:cNvSpPr/>
          <p:nvPr/>
        </p:nvSpPr>
        <p:spPr bwMode="gray">
          <a:xfrm>
            <a:off x="5946621" y="1914965"/>
            <a:ext cx="195438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息抜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き</a:t>
            </a:r>
            <a:r>
              <a:rPr lang="ja-JP" altLang="en-US" sz="1400" b="1" dirty="0">
                <a:solidFill>
                  <a:srgbClr val="C00000"/>
                </a:solidFill>
                <a:highlight>
                  <a:srgbClr val="FDEC8A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しない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受験生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456D0F05-A190-4DB2-A394-176AD138F5AF}"/>
              </a:ext>
            </a:extLst>
          </p:cNvPr>
          <p:cNvSpPr/>
          <p:nvPr/>
        </p:nvSpPr>
        <p:spPr bwMode="gray">
          <a:xfrm>
            <a:off x="5946621" y="3002289"/>
            <a:ext cx="1954380" cy="938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ダラダラ集中しない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時間が長くかかりがち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気が休まらない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自分一人での戦いになる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25EBD889-200C-47A3-B076-AFFD28EDF9D0}"/>
              </a:ext>
            </a:extLst>
          </p:cNvPr>
          <p:cNvSpPr/>
          <p:nvPr/>
        </p:nvSpPr>
        <p:spPr bwMode="gray">
          <a:xfrm>
            <a:off x="3579393" y="3002289"/>
            <a:ext cx="1792478" cy="938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集中力が長持ちする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時間の使い方がうまくなる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体や心を保ちやすい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外からの刺激でやる気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UP</a:t>
            </a: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B2341AFD-E95C-4236-9A06-4AD5C233F530}"/>
              </a:ext>
            </a:extLst>
          </p:cNvPr>
          <p:cNvCxnSpPr>
            <a:cxnSpLocks/>
            <a:stCxn id="29" idx="2"/>
            <a:endCxn id="30" idx="0"/>
          </p:cNvCxnSpPr>
          <p:nvPr/>
        </p:nvCxnSpPr>
        <p:spPr>
          <a:xfrm>
            <a:off x="2511572" y="2338257"/>
            <a:ext cx="0" cy="907401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C796E745-F55F-47F3-85B0-77F6FD559E19}"/>
              </a:ext>
            </a:extLst>
          </p:cNvPr>
          <p:cNvCxnSpPr>
            <a:cxnSpLocks/>
            <a:stCxn id="30" idx="2"/>
            <a:endCxn id="31" idx="0"/>
          </p:cNvCxnSpPr>
          <p:nvPr/>
        </p:nvCxnSpPr>
        <p:spPr>
          <a:xfrm>
            <a:off x="2511572" y="3722910"/>
            <a:ext cx="0" cy="907401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C436F365-858C-4E1E-9C4E-13672FDD5C78}"/>
              </a:ext>
            </a:extLst>
          </p:cNvPr>
          <p:cNvCxnSpPr>
            <a:cxnSpLocks/>
            <a:stCxn id="31" idx="2"/>
            <a:endCxn id="32" idx="0"/>
          </p:cNvCxnSpPr>
          <p:nvPr/>
        </p:nvCxnSpPr>
        <p:spPr>
          <a:xfrm>
            <a:off x="2511572" y="5107563"/>
            <a:ext cx="0" cy="907400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69305DCB-FC98-4B86-860C-1746AF274844}"/>
              </a:ext>
            </a:extLst>
          </p:cNvPr>
          <p:cNvSpPr/>
          <p:nvPr/>
        </p:nvSpPr>
        <p:spPr bwMode="gray">
          <a:xfrm>
            <a:off x="2237730" y="2668847"/>
            <a:ext cx="569387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具体化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08D16E50-F976-47E6-8415-E83B65FC6E5F}"/>
              </a:ext>
            </a:extLst>
          </p:cNvPr>
          <p:cNvSpPr/>
          <p:nvPr/>
        </p:nvSpPr>
        <p:spPr bwMode="gray">
          <a:xfrm>
            <a:off x="2161586" y="4053500"/>
            <a:ext cx="721672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いいとこどり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07BC6D20-5B80-492A-B425-DBC18DDA272D}"/>
              </a:ext>
            </a:extLst>
          </p:cNvPr>
          <p:cNvSpPr/>
          <p:nvPr/>
        </p:nvSpPr>
        <p:spPr bwMode="gray">
          <a:xfrm>
            <a:off x="2237728" y="5438153"/>
            <a:ext cx="569387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一般化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0DE6799F-FD2A-4EB9-8236-AC348EBB313C}"/>
              </a:ext>
            </a:extLst>
          </p:cNvPr>
          <p:cNvSpPr/>
          <p:nvPr/>
        </p:nvSpPr>
        <p:spPr bwMode="gray">
          <a:xfrm>
            <a:off x="3579393" y="1914965"/>
            <a:ext cx="179247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息抜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き</a:t>
            </a:r>
            <a:r>
              <a:rPr lang="ja-JP" altLang="en-US" sz="1400" b="1" dirty="0">
                <a:solidFill>
                  <a:srgbClr val="00B0F0"/>
                </a:solidFill>
                <a:highlight>
                  <a:srgbClr val="FDEC8A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受験生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0D1BFC8B-0DA9-450C-8D45-CF336087A222}"/>
              </a:ext>
            </a:extLst>
          </p:cNvPr>
          <p:cNvSpPr/>
          <p:nvPr/>
        </p:nvSpPr>
        <p:spPr bwMode="gray">
          <a:xfrm>
            <a:off x="3579393" y="4485314"/>
            <a:ext cx="2611313" cy="7848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適度に</a:t>
            </a:r>
            <a:r>
              <a:rPr lang="ja-JP" altLang="en-US" sz="1000" dirty="0">
                <a:solidFill>
                  <a:schemeClr val="tx1"/>
                </a:solidFill>
                <a:highlight>
                  <a:srgbClr val="FDEC8A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息抜き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をする受験生の方が有利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気持ちがやる気になっているとき（ゾーンに入っているとき）はやり続けた方が一気に進むこともある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46C7DB64-9B5C-4089-85BA-6565C8D95A09}"/>
              </a:ext>
            </a:extLst>
          </p:cNvPr>
          <p:cNvSpPr/>
          <p:nvPr/>
        </p:nvSpPr>
        <p:spPr bwMode="gray">
          <a:xfrm>
            <a:off x="6658842" y="4343720"/>
            <a:ext cx="958916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ja-JP" altLang="en-US" sz="10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息抜きのやり方</a:t>
            </a:r>
            <a:endParaRPr lang="en-US" altLang="ja-JP" sz="10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76FE6A8C-F3D0-4566-BD88-3E9A43CB33BB}"/>
              </a:ext>
            </a:extLst>
          </p:cNvPr>
          <p:cNvCxnSpPr>
            <a:cxnSpLocks/>
          </p:cNvCxnSpPr>
          <p:nvPr/>
        </p:nvCxnSpPr>
        <p:spPr>
          <a:xfrm>
            <a:off x="5661299" y="1834629"/>
            <a:ext cx="0" cy="2340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大かっこ 45">
            <a:extLst>
              <a:ext uri="{FF2B5EF4-FFF2-40B4-BE49-F238E27FC236}">
                <a16:creationId xmlns:a16="http://schemas.microsoft.com/office/drawing/2014/main" id="{45EFB130-0467-40CF-8121-E8D713350EF0}"/>
              </a:ext>
            </a:extLst>
          </p:cNvPr>
          <p:cNvSpPr/>
          <p:nvPr/>
        </p:nvSpPr>
        <p:spPr bwMode="gray">
          <a:xfrm>
            <a:off x="6542543" y="4555464"/>
            <a:ext cx="1193594" cy="728424"/>
          </a:xfrm>
          <a:prstGeom prst="bracketPair">
            <a:avLst>
              <a:gd name="adj" fmla="val 5662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音楽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友達としゃべる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運動 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etc.</a:t>
            </a: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7" name="直線矢印コネクタ 48">
            <a:extLst>
              <a:ext uri="{FF2B5EF4-FFF2-40B4-BE49-F238E27FC236}">
                <a16:creationId xmlns:a16="http://schemas.microsoft.com/office/drawing/2014/main" id="{E6B43F5E-B769-4851-9242-399352BFA21F}"/>
              </a:ext>
            </a:extLst>
          </p:cNvPr>
          <p:cNvCxnSpPr>
            <a:cxnSpLocks/>
            <a:stCxn id="48" idx="0"/>
            <a:endCxn id="46" idx="1"/>
          </p:cNvCxnSpPr>
          <p:nvPr/>
        </p:nvCxnSpPr>
        <p:spPr>
          <a:xfrm rot="16200000" flipH="1">
            <a:off x="5257853" y="3634987"/>
            <a:ext cx="412058" cy="2157321"/>
          </a:xfrm>
          <a:prstGeom prst="bentConnector4">
            <a:avLst>
              <a:gd name="adj1" fmla="val -25605"/>
              <a:gd name="adj2" fmla="val 91667"/>
            </a:avLst>
          </a:prstGeom>
          <a:ln w="19050">
            <a:solidFill>
              <a:srgbClr val="00B0F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45611A75-09D1-4518-AC82-8F3B94476A33}"/>
              </a:ext>
            </a:extLst>
          </p:cNvPr>
          <p:cNvSpPr/>
          <p:nvPr/>
        </p:nvSpPr>
        <p:spPr bwMode="gray">
          <a:xfrm>
            <a:off x="4205222" y="4507618"/>
            <a:ext cx="360000" cy="18000"/>
          </a:xfrm>
          <a:prstGeom prst="rect">
            <a:avLst/>
          </a:prstGeom>
          <a:solidFill>
            <a:srgbClr val="00B0F0"/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00232554-0B06-4E34-93A8-EBD7B3BB458B}"/>
              </a:ext>
            </a:extLst>
          </p:cNvPr>
          <p:cNvSpPr/>
          <p:nvPr/>
        </p:nvSpPr>
        <p:spPr bwMode="gray">
          <a:xfrm>
            <a:off x="3579393" y="5783054"/>
            <a:ext cx="4213478" cy="938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1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受験生には息抜きを「するタイプ」と「しないタイプ」がいる。</a:t>
            </a:r>
            <a:endParaRPr lang="en-US" altLang="ja-JP" sz="10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1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一般的には息抜きを「するタイプ」の方が効率的。</a:t>
            </a:r>
            <a:endParaRPr lang="en-US" altLang="ja-JP" sz="10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1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息抜きは、本／音楽／友達としゃべる／運動などが有効。</a:t>
            </a:r>
            <a:endParaRPr lang="en-US" altLang="ja-JP" sz="10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1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例外として、気分が乗っているときは、息抜きせずにやりきっても良い。</a:t>
            </a:r>
          </a:p>
        </p:txBody>
      </p:sp>
      <p:pic>
        <p:nvPicPr>
          <p:cNvPr id="50" name="グラフィックス 49" descr="ダンス">
            <a:extLst>
              <a:ext uri="{FF2B5EF4-FFF2-40B4-BE49-F238E27FC236}">
                <a16:creationId xmlns:a16="http://schemas.microsoft.com/office/drawing/2014/main" id="{77D5BFA6-AA6B-401F-8B24-B7B6AB06D8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51632" y="1258538"/>
            <a:ext cx="648000" cy="648000"/>
          </a:xfrm>
          <a:prstGeom prst="rect">
            <a:avLst/>
          </a:prstGeom>
        </p:spPr>
      </p:pic>
      <p:sp>
        <p:nvSpPr>
          <p:cNvPr id="51" name="Freeform 16">
            <a:extLst>
              <a:ext uri="{FF2B5EF4-FFF2-40B4-BE49-F238E27FC236}">
                <a16:creationId xmlns:a16="http://schemas.microsoft.com/office/drawing/2014/main" id="{8E8AD775-EBF4-4474-A3AE-A2490FD10B5F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737791" y="1294538"/>
            <a:ext cx="372043" cy="576000"/>
          </a:xfrm>
          <a:custGeom>
            <a:avLst/>
            <a:gdLst>
              <a:gd name="T0" fmla="*/ 40 w 240"/>
              <a:gd name="T1" fmla="*/ 297 h 372"/>
              <a:gd name="T2" fmla="*/ 20 w 240"/>
              <a:gd name="T3" fmla="*/ 279 h 372"/>
              <a:gd name="T4" fmla="*/ 6 w 240"/>
              <a:gd name="T5" fmla="*/ 285 h 372"/>
              <a:gd name="T6" fmla="*/ 20 w 240"/>
              <a:gd name="T7" fmla="*/ 323 h 372"/>
              <a:gd name="T8" fmla="*/ 35 w 240"/>
              <a:gd name="T9" fmla="*/ 316 h 372"/>
              <a:gd name="T10" fmla="*/ 78 w 240"/>
              <a:gd name="T11" fmla="*/ 143 h 372"/>
              <a:gd name="T12" fmla="*/ 150 w 240"/>
              <a:gd name="T13" fmla="*/ 112 h 372"/>
              <a:gd name="T14" fmla="*/ 65 w 240"/>
              <a:gd name="T15" fmla="*/ 235 h 372"/>
              <a:gd name="T16" fmla="*/ 18 w 240"/>
              <a:gd name="T17" fmla="*/ 274 h 372"/>
              <a:gd name="T18" fmla="*/ 39 w 240"/>
              <a:gd name="T19" fmla="*/ 282 h 372"/>
              <a:gd name="T20" fmla="*/ 39 w 240"/>
              <a:gd name="T21" fmla="*/ 320 h 372"/>
              <a:gd name="T22" fmla="*/ 75 w 240"/>
              <a:gd name="T23" fmla="*/ 362 h 372"/>
              <a:gd name="T24" fmla="*/ 116 w 240"/>
              <a:gd name="T25" fmla="*/ 245 h 372"/>
              <a:gd name="T26" fmla="*/ 222 w 240"/>
              <a:gd name="T27" fmla="*/ 279 h 372"/>
              <a:gd name="T28" fmla="*/ 206 w 240"/>
              <a:gd name="T29" fmla="*/ 285 h 372"/>
              <a:gd name="T30" fmla="*/ 206 w 240"/>
              <a:gd name="T31" fmla="*/ 316 h 372"/>
              <a:gd name="T32" fmla="*/ 220 w 240"/>
              <a:gd name="T33" fmla="*/ 323 h 372"/>
              <a:gd name="T34" fmla="*/ 234 w 240"/>
              <a:gd name="T35" fmla="*/ 285 h 372"/>
              <a:gd name="T36" fmla="*/ 203 w 240"/>
              <a:gd name="T37" fmla="*/ 231 h 372"/>
              <a:gd name="T38" fmla="*/ 38 w 240"/>
              <a:gd name="T39" fmla="*/ 231 h 372"/>
              <a:gd name="T40" fmla="*/ 83 w 240"/>
              <a:gd name="T41" fmla="*/ 226 h 372"/>
              <a:gd name="T42" fmla="*/ 177 w 240"/>
              <a:gd name="T43" fmla="*/ 229 h 372"/>
              <a:gd name="T44" fmla="*/ 195 w 240"/>
              <a:gd name="T45" fmla="*/ 297 h 372"/>
              <a:gd name="T46" fmla="*/ 220 w 240"/>
              <a:gd name="T47" fmla="*/ 274 h 372"/>
              <a:gd name="T48" fmla="*/ 206 w 240"/>
              <a:gd name="T49" fmla="*/ 237 h 372"/>
              <a:gd name="T50" fmla="*/ 124 w 240"/>
              <a:gd name="T51" fmla="*/ 297 h 372"/>
              <a:gd name="T52" fmla="*/ 211 w 240"/>
              <a:gd name="T53" fmla="*/ 346 h 372"/>
              <a:gd name="T54" fmla="*/ 151 w 240"/>
              <a:gd name="T55" fmla="*/ 92 h 372"/>
              <a:gd name="T56" fmla="*/ 160 w 240"/>
              <a:gd name="T57" fmla="*/ 69 h 372"/>
              <a:gd name="T58" fmla="*/ 50 w 240"/>
              <a:gd name="T59" fmla="*/ 42 h 372"/>
              <a:gd name="T60" fmla="*/ 70 w 240"/>
              <a:gd name="T61" fmla="*/ 36 h 372"/>
              <a:gd name="T62" fmla="*/ 73 w 240"/>
              <a:gd name="T63" fmla="*/ 70 h 372"/>
              <a:gd name="T64" fmla="*/ 90 w 240"/>
              <a:gd name="T65" fmla="*/ 61 h 372"/>
              <a:gd name="T66" fmla="*/ 88 w 240"/>
              <a:gd name="T67" fmla="*/ 23 h 372"/>
              <a:gd name="T68" fmla="*/ 42 w 240"/>
              <a:gd name="T69" fmla="*/ 34 h 372"/>
              <a:gd name="T70" fmla="*/ 168 w 240"/>
              <a:gd name="T71" fmla="*/ 67 h 372"/>
              <a:gd name="T72" fmla="*/ 181 w 240"/>
              <a:gd name="T73" fmla="*/ 55 h 372"/>
              <a:gd name="T74" fmla="*/ 162 w 240"/>
              <a:gd name="T75" fmla="*/ 11 h 372"/>
              <a:gd name="T76" fmla="*/ 161 w 240"/>
              <a:gd name="T77" fmla="*/ 27 h 372"/>
              <a:gd name="T78" fmla="*/ 166 w 240"/>
              <a:gd name="T79" fmla="*/ 44 h 372"/>
              <a:gd name="T80" fmla="*/ 155 w 240"/>
              <a:gd name="T81" fmla="*/ 63 h 372"/>
              <a:gd name="T82" fmla="*/ 131 w 240"/>
              <a:gd name="T83" fmla="*/ 51 h 372"/>
              <a:gd name="T84" fmla="*/ 114 w 240"/>
              <a:gd name="T85" fmla="*/ 0 h 372"/>
              <a:gd name="T86" fmla="*/ 117 w 240"/>
              <a:gd name="T87" fmla="*/ 54 h 372"/>
              <a:gd name="T88" fmla="*/ 96 w 240"/>
              <a:gd name="T89" fmla="*/ 92 h 372"/>
              <a:gd name="T90" fmla="*/ 84 w 240"/>
              <a:gd name="T91" fmla="*/ 70 h 372"/>
              <a:gd name="T92" fmla="*/ 135 w 240"/>
              <a:gd name="T93" fmla="*/ 71 h 372"/>
              <a:gd name="T94" fmla="*/ 123 w 240"/>
              <a:gd name="T95" fmla="*/ 83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40" h="372">
                <a:moveTo>
                  <a:pt x="35" y="316"/>
                </a:moveTo>
                <a:cubicBezTo>
                  <a:pt x="38" y="312"/>
                  <a:pt x="41" y="307"/>
                  <a:pt x="41" y="301"/>
                </a:cubicBezTo>
                <a:cubicBezTo>
                  <a:pt x="41" y="299"/>
                  <a:pt x="40" y="298"/>
                  <a:pt x="40" y="297"/>
                </a:cubicBezTo>
                <a:cubicBezTo>
                  <a:pt x="39" y="292"/>
                  <a:pt x="37" y="288"/>
                  <a:pt x="35" y="285"/>
                </a:cubicBezTo>
                <a:cubicBezTo>
                  <a:pt x="33" y="284"/>
                  <a:pt x="32" y="283"/>
                  <a:pt x="30" y="282"/>
                </a:cubicBezTo>
                <a:cubicBezTo>
                  <a:pt x="27" y="280"/>
                  <a:pt x="24" y="279"/>
                  <a:pt x="20" y="279"/>
                </a:cubicBezTo>
                <a:cubicBezTo>
                  <a:pt x="20" y="279"/>
                  <a:pt x="19" y="279"/>
                  <a:pt x="19" y="279"/>
                </a:cubicBezTo>
                <a:cubicBezTo>
                  <a:pt x="17" y="279"/>
                  <a:pt x="15" y="280"/>
                  <a:pt x="13" y="281"/>
                </a:cubicBezTo>
                <a:cubicBezTo>
                  <a:pt x="10" y="282"/>
                  <a:pt x="8" y="283"/>
                  <a:pt x="6" y="285"/>
                </a:cubicBezTo>
                <a:cubicBezTo>
                  <a:pt x="2" y="289"/>
                  <a:pt x="0" y="295"/>
                  <a:pt x="0" y="301"/>
                </a:cubicBezTo>
                <a:cubicBezTo>
                  <a:pt x="0" y="307"/>
                  <a:pt x="2" y="312"/>
                  <a:pt x="6" y="316"/>
                </a:cubicBezTo>
                <a:cubicBezTo>
                  <a:pt x="10" y="320"/>
                  <a:pt x="15" y="323"/>
                  <a:pt x="20" y="323"/>
                </a:cubicBezTo>
                <a:cubicBezTo>
                  <a:pt x="20" y="323"/>
                  <a:pt x="20" y="323"/>
                  <a:pt x="20" y="323"/>
                </a:cubicBezTo>
                <a:cubicBezTo>
                  <a:pt x="22" y="323"/>
                  <a:pt x="24" y="322"/>
                  <a:pt x="26" y="322"/>
                </a:cubicBezTo>
                <a:cubicBezTo>
                  <a:pt x="29" y="321"/>
                  <a:pt x="32" y="319"/>
                  <a:pt x="35" y="316"/>
                </a:cubicBezTo>
                <a:close/>
                <a:moveTo>
                  <a:pt x="120" y="100"/>
                </a:moveTo>
                <a:cubicBezTo>
                  <a:pt x="100" y="100"/>
                  <a:pt x="83" y="114"/>
                  <a:pt x="79" y="133"/>
                </a:cubicBezTo>
                <a:cubicBezTo>
                  <a:pt x="78" y="136"/>
                  <a:pt x="78" y="139"/>
                  <a:pt x="78" y="143"/>
                </a:cubicBezTo>
                <a:cubicBezTo>
                  <a:pt x="78" y="166"/>
                  <a:pt x="97" y="185"/>
                  <a:pt x="120" y="185"/>
                </a:cubicBezTo>
                <a:cubicBezTo>
                  <a:pt x="144" y="185"/>
                  <a:pt x="163" y="166"/>
                  <a:pt x="163" y="143"/>
                </a:cubicBezTo>
                <a:cubicBezTo>
                  <a:pt x="163" y="131"/>
                  <a:pt x="158" y="120"/>
                  <a:pt x="150" y="112"/>
                </a:cubicBezTo>
                <a:cubicBezTo>
                  <a:pt x="142" y="105"/>
                  <a:pt x="132" y="100"/>
                  <a:pt x="120" y="100"/>
                </a:cubicBezTo>
                <a:close/>
                <a:moveTo>
                  <a:pt x="116" y="245"/>
                </a:moveTo>
                <a:cubicBezTo>
                  <a:pt x="100" y="231"/>
                  <a:pt x="84" y="231"/>
                  <a:pt x="65" y="235"/>
                </a:cubicBezTo>
                <a:cubicBezTo>
                  <a:pt x="54" y="237"/>
                  <a:pt x="44" y="238"/>
                  <a:pt x="35" y="237"/>
                </a:cubicBezTo>
                <a:cubicBezTo>
                  <a:pt x="26" y="236"/>
                  <a:pt x="18" y="232"/>
                  <a:pt x="10" y="226"/>
                </a:cubicBezTo>
                <a:cubicBezTo>
                  <a:pt x="18" y="274"/>
                  <a:pt x="18" y="274"/>
                  <a:pt x="18" y="274"/>
                </a:cubicBezTo>
                <a:cubicBezTo>
                  <a:pt x="19" y="274"/>
                  <a:pt x="20" y="274"/>
                  <a:pt x="20" y="274"/>
                </a:cubicBezTo>
                <a:cubicBezTo>
                  <a:pt x="24" y="274"/>
                  <a:pt x="27" y="274"/>
                  <a:pt x="30" y="276"/>
                </a:cubicBezTo>
                <a:cubicBezTo>
                  <a:pt x="33" y="277"/>
                  <a:pt x="36" y="279"/>
                  <a:pt x="39" y="282"/>
                </a:cubicBezTo>
                <a:cubicBezTo>
                  <a:pt x="42" y="286"/>
                  <a:pt x="45" y="291"/>
                  <a:pt x="46" y="297"/>
                </a:cubicBezTo>
                <a:cubicBezTo>
                  <a:pt x="46" y="298"/>
                  <a:pt x="46" y="300"/>
                  <a:pt x="46" y="301"/>
                </a:cubicBezTo>
                <a:cubicBezTo>
                  <a:pt x="46" y="308"/>
                  <a:pt x="43" y="315"/>
                  <a:pt x="39" y="320"/>
                </a:cubicBezTo>
                <a:cubicBezTo>
                  <a:pt x="35" y="323"/>
                  <a:pt x="31" y="326"/>
                  <a:pt x="27" y="327"/>
                </a:cubicBezTo>
                <a:cubicBezTo>
                  <a:pt x="30" y="346"/>
                  <a:pt x="30" y="346"/>
                  <a:pt x="30" y="346"/>
                </a:cubicBezTo>
                <a:cubicBezTo>
                  <a:pt x="44" y="360"/>
                  <a:pt x="58" y="366"/>
                  <a:pt x="75" y="362"/>
                </a:cubicBezTo>
                <a:cubicBezTo>
                  <a:pt x="91" y="358"/>
                  <a:pt x="104" y="358"/>
                  <a:pt x="117" y="372"/>
                </a:cubicBezTo>
                <a:cubicBezTo>
                  <a:pt x="117" y="343"/>
                  <a:pt x="117" y="321"/>
                  <a:pt x="117" y="297"/>
                </a:cubicBezTo>
                <a:cubicBezTo>
                  <a:pt x="117" y="281"/>
                  <a:pt x="116" y="264"/>
                  <a:pt x="116" y="245"/>
                </a:cubicBezTo>
                <a:close/>
                <a:moveTo>
                  <a:pt x="234" y="285"/>
                </a:moveTo>
                <a:cubicBezTo>
                  <a:pt x="232" y="283"/>
                  <a:pt x="230" y="282"/>
                  <a:pt x="228" y="281"/>
                </a:cubicBezTo>
                <a:cubicBezTo>
                  <a:pt x="226" y="280"/>
                  <a:pt x="224" y="279"/>
                  <a:pt x="222" y="279"/>
                </a:cubicBezTo>
                <a:cubicBezTo>
                  <a:pt x="221" y="279"/>
                  <a:pt x="221" y="279"/>
                  <a:pt x="220" y="279"/>
                </a:cubicBezTo>
                <a:cubicBezTo>
                  <a:pt x="217" y="279"/>
                  <a:pt x="213" y="280"/>
                  <a:pt x="211" y="282"/>
                </a:cubicBezTo>
                <a:cubicBezTo>
                  <a:pt x="209" y="283"/>
                  <a:pt x="207" y="284"/>
                  <a:pt x="206" y="285"/>
                </a:cubicBezTo>
                <a:cubicBezTo>
                  <a:pt x="203" y="288"/>
                  <a:pt x="201" y="292"/>
                  <a:pt x="200" y="297"/>
                </a:cubicBezTo>
                <a:cubicBezTo>
                  <a:pt x="200" y="298"/>
                  <a:pt x="200" y="299"/>
                  <a:pt x="200" y="301"/>
                </a:cubicBezTo>
                <a:cubicBezTo>
                  <a:pt x="200" y="307"/>
                  <a:pt x="202" y="312"/>
                  <a:pt x="206" y="316"/>
                </a:cubicBezTo>
                <a:cubicBezTo>
                  <a:pt x="208" y="319"/>
                  <a:pt x="211" y="321"/>
                  <a:pt x="215" y="322"/>
                </a:cubicBezTo>
                <a:cubicBezTo>
                  <a:pt x="216" y="322"/>
                  <a:pt x="218" y="323"/>
                  <a:pt x="220" y="323"/>
                </a:cubicBezTo>
                <a:cubicBezTo>
                  <a:pt x="220" y="323"/>
                  <a:pt x="220" y="323"/>
                  <a:pt x="220" y="323"/>
                </a:cubicBezTo>
                <a:cubicBezTo>
                  <a:pt x="226" y="323"/>
                  <a:pt x="231" y="320"/>
                  <a:pt x="234" y="316"/>
                </a:cubicBezTo>
                <a:cubicBezTo>
                  <a:pt x="238" y="312"/>
                  <a:pt x="240" y="307"/>
                  <a:pt x="240" y="301"/>
                </a:cubicBezTo>
                <a:cubicBezTo>
                  <a:pt x="240" y="295"/>
                  <a:pt x="238" y="289"/>
                  <a:pt x="234" y="285"/>
                </a:cubicBezTo>
                <a:close/>
                <a:moveTo>
                  <a:pt x="177" y="229"/>
                </a:moveTo>
                <a:cubicBezTo>
                  <a:pt x="183" y="230"/>
                  <a:pt x="191" y="231"/>
                  <a:pt x="198" y="231"/>
                </a:cubicBezTo>
                <a:cubicBezTo>
                  <a:pt x="200" y="231"/>
                  <a:pt x="201" y="231"/>
                  <a:pt x="203" y="231"/>
                </a:cubicBezTo>
                <a:cubicBezTo>
                  <a:pt x="192" y="209"/>
                  <a:pt x="170" y="195"/>
                  <a:pt x="144" y="195"/>
                </a:cubicBezTo>
                <a:cubicBezTo>
                  <a:pt x="96" y="195"/>
                  <a:pt x="96" y="195"/>
                  <a:pt x="96" y="195"/>
                </a:cubicBezTo>
                <a:cubicBezTo>
                  <a:pt x="71" y="195"/>
                  <a:pt x="49" y="209"/>
                  <a:pt x="38" y="231"/>
                </a:cubicBezTo>
                <a:cubicBezTo>
                  <a:pt x="39" y="231"/>
                  <a:pt x="41" y="231"/>
                  <a:pt x="43" y="231"/>
                </a:cubicBezTo>
                <a:cubicBezTo>
                  <a:pt x="50" y="231"/>
                  <a:pt x="57" y="230"/>
                  <a:pt x="64" y="229"/>
                </a:cubicBezTo>
                <a:cubicBezTo>
                  <a:pt x="71" y="227"/>
                  <a:pt x="78" y="226"/>
                  <a:pt x="83" y="226"/>
                </a:cubicBezTo>
                <a:cubicBezTo>
                  <a:pt x="98" y="226"/>
                  <a:pt x="109" y="231"/>
                  <a:pt x="120" y="239"/>
                </a:cubicBezTo>
                <a:cubicBezTo>
                  <a:pt x="131" y="231"/>
                  <a:pt x="143" y="226"/>
                  <a:pt x="157" y="226"/>
                </a:cubicBezTo>
                <a:cubicBezTo>
                  <a:pt x="163" y="226"/>
                  <a:pt x="169" y="227"/>
                  <a:pt x="177" y="229"/>
                </a:cubicBezTo>
                <a:close/>
                <a:moveTo>
                  <a:pt x="202" y="320"/>
                </a:moveTo>
                <a:cubicBezTo>
                  <a:pt x="197" y="315"/>
                  <a:pt x="194" y="308"/>
                  <a:pt x="194" y="301"/>
                </a:cubicBezTo>
                <a:cubicBezTo>
                  <a:pt x="194" y="300"/>
                  <a:pt x="195" y="298"/>
                  <a:pt x="195" y="297"/>
                </a:cubicBezTo>
                <a:cubicBezTo>
                  <a:pt x="195" y="291"/>
                  <a:pt x="198" y="286"/>
                  <a:pt x="202" y="282"/>
                </a:cubicBezTo>
                <a:cubicBezTo>
                  <a:pt x="204" y="279"/>
                  <a:pt x="207" y="277"/>
                  <a:pt x="211" y="276"/>
                </a:cubicBezTo>
                <a:cubicBezTo>
                  <a:pt x="213" y="274"/>
                  <a:pt x="217" y="274"/>
                  <a:pt x="220" y="274"/>
                </a:cubicBezTo>
                <a:cubicBezTo>
                  <a:pt x="221" y="274"/>
                  <a:pt x="222" y="274"/>
                  <a:pt x="223" y="274"/>
                </a:cubicBezTo>
                <a:cubicBezTo>
                  <a:pt x="231" y="226"/>
                  <a:pt x="231" y="226"/>
                  <a:pt x="231" y="226"/>
                </a:cubicBezTo>
                <a:cubicBezTo>
                  <a:pt x="222" y="232"/>
                  <a:pt x="214" y="236"/>
                  <a:pt x="206" y="237"/>
                </a:cubicBezTo>
                <a:cubicBezTo>
                  <a:pt x="196" y="238"/>
                  <a:pt x="187" y="237"/>
                  <a:pt x="176" y="235"/>
                </a:cubicBezTo>
                <a:cubicBezTo>
                  <a:pt x="156" y="231"/>
                  <a:pt x="140" y="231"/>
                  <a:pt x="124" y="245"/>
                </a:cubicBezTo>
                <a:cubicBezTo>
                  <a:pt x="124" y="264"/>
                  <a:pt x="124" y="281"/>
                  <a:pt x="124" y="297"/>
                </a:cubicBezTo>
                <a:cubicBezTo>
                  <a:pt x="124" y="321"/>
                  <a:pt x="123" y="343"/>
                  <a:pt x="123" y="372"/>
                </a:cubicBezTo>
                <a:cubicBezTo>
                  <a:pt x="137" y="358"/>
                  <a:pt x="150" y="358"/>
                  <a:pt x="166" y="362"/>
                </a:cubicBezTo>
                <a:cubicBezTo>
                  <a:pt x="183" y="366"/>
                  <a:pt x="197" y="360"/>
                  <a:pt x="211" y="346"/>
                </a:cubicBezTo>
                <a:cubicBezTo>
                  <a:pt x="214" y="327"/>
                  <a:pt x="214" y="327"/>
                  <a:pt x="214" y="327"/>
                </a:cubicBezTo>
                <a:cubicBezTo>
                  <a:pt x="209" y="326"/>
                  <a:pt x="205" y="323"/>
                  <a:pt x="202" y="320"/>
                </a:cubicBezTo>
                <a:close/>
                <a:moveTo>
                  <a:pt x="151" y="92"/>
                </a:moveTo>
                <a:cubicBezTo>
                  <a:pt x="151" y="92"/>
                  <a:pt x="151" y="92"/>
                  <a:pt x="151" y="92"/>
                </a:cubicBezTo>
                <a:cubicBezTo>
                  <a:pt x="159" y="95"/>
                  <a:pt x="165" y="91"/>
                  <a:pt x="167" y="85"/>
                </a:cubicBezTo>
                <a:cubicBezTo>
                  <a:pt x="170" y="78"/>
                  <a:pt x="167" y="71"/>
                  <a:pt x="160" y="69"/>
                </a:cubicBezTo>
                <a:cubicBezTo>
                  <a:pt x="153" y="66"/>
                  <a:pt x="147" y="69"/>
                  <a:pt x="144" y="76"/>
                </a:cubicBezTo>
                <a:cubicBezTo>
                  <a:pt x="142" y="83"/>
                  <a:pt x="145" y="90"/>
                  <a:pt x="151" y="92"/>
                </a:cubicBezTo>
                <a:close/>
                <a:moveTo>
                  <a:pt x="50" y="42"/>
                </a:moveTo>
                <a:cubicBezTo>
                  <a:pt x="51" y="43"/>
                  <a:pt x="52" y="43"/>
                  <a:pt x="53" y="41"/>
                </a:cubicBezTo>
                <a:cubicBezTo>
                  <a:pt x="55" y="39"/>
                  <a:pt x="58" y="36"/>
                  <a:pt x="61" y="35"/>
                </a:cubicBezTo>
                <a:cubicBezTo>
                  <a:pt x="66" y="32"/>
                  <a:pt x="69" y="33"/>
                  <a:pt x="70" y="36"/>
                </a:cubicBezTo>
                <a:cubicBezTo>
                  <a:pt x="72" y="39"/>
                  <a:pt x="71" y="44"/>
                  <a:pt x="70" y="49"/>
                </a:cubicBezTo>
                <a:cubicBezTo>
                  <a:pt x="68" y="57"/>
                  <a:pt x="69" y="63"/>
                  <a:pt x="72" y="68"/>
                </a:cubicBezTo>
                <a:cubicBezTo>
                  <a:pt x="73" y="70"/>
                  <a:pt x="73" y="70"/>
                  <a:pt x="73" y="70"/>
                </a:cubicBezTo>
                <a:cubicBezTo>
                  <a:pt x="74" y="70"/>
                  <a:pt x="75" y="70"/>
                  <a:pt x="76" y="70"/>
                </a:cubicBezTo>
                <a:cubicBezTo>
                  <a:pt x="88" y="63"/>
                  <a:pt x="88" y="63"/>
                  <a:pt x="88" y="63"/>
                </a:cubicBezTo>
                <a:cubicBezTo>
                  <a:pt x="89" y="62"/>
                  <a:pt x="90" y="61"/>
                  <a:pt x="90" y="61"/>
                </a:cubicBezTo>
                <a:cubicBezTo>
                  <a:pt x="90" y="61"/>
                  <a:pt x="90" y="60"/>
                  <a:pt x="90" y="60"/>
                </a:cubicBezTo>
                <a:cubicBezTo>
                  <a:pt x="87" y="56"/>
                  <a:pt x="87" y="51"/>
                  <a:pt x="88" y="45"/>
                </a:cubicBezTo>
                <a:cubicBezTo>
                  <a:pt x="90" y="40"/>
                  <a:pt x="92" y="31"/>
                  <a:pt x="88" y="23"/>
                </a:cubicBezTo>
                <a:cubicBezTo>
                  <a:pt x="83" y="14"/>
                  <a:pt x="72" y="9"/>
                  <a:pt x="57" y="17"/>
                </a:cubicBezTo>
                <a:cubicBezTo>
                  <a:pt x="50" y="21"/>
                  <a:pt x="45" y="26"/>
                  <a:pt x="42" y="30"/>
                </a:cubicBezTo>
                <a:cubicBezTo>
                  <a:pt x="41" y="31"/>
                  <a:pt x="41" y="33"/>
                  <a:pt x="42" y="34"/>
                </a:cubicBezTo>
                <a:lnTo>
                  <a:pt x="50" y="42"/>
                </a:lnTo>
                <a:close/>
                <a:moveTo>
                  <a:pt x="155" y="63"/>
                </a:moveTo>
                <a:cubicBezTo>
                  <a:pt x="168" y="67"/>
                  <a:pt x="168" y="67"/>
                  <a:pt x="168" y="67"/>
                </a:cubicBezTo>
                <a:cubicBezTo>
                  <a:pt x="170" y="68"/>
                  <a:pt x="171" y="68"/>
                  <a:pt x="171" y="67"/>
                </a:cubicBezTo>
                <a:cubicBezTo>
                  <a:pt x="171" y="67"/>
                  <a:pt x="171" y="67"/>
                  <a:pt x="171" y="67"/>
                </a:cubicBezTo>
                <a:cubicBezTo>
                  <a:pt x="173" y="62"/>
                  <a:pt x="176" y="58"/>
                  <a:pt x="181" y="55"/>
                </a:cubicBezTo>
                <a:cubicBezTo>
                  <a:pt x="187" y="53"/>
                  <a:pt x="195" y="49"/>
                  <a:pt x="198" y="40"/>
                </a:cubicBezTo>
                <a:cubicBezTo>
                  <a:pt x="202" y="30"/>
                  <a:pt x="197" y="19"/>
                  <a:pt x="181" y="14"/>
                </a:cubicBezTo>
                <a:cubicBezTo>
                  <a:pt x="174" y="11"/>
                  <a:pt x="167" y="10"/>
                  <a:pt x="162" y="11"/>
                </a:cubicBezTo>
                <a:cubicBezTo>
                  <a:pt x="161" y="11"/>
                  <a:pt x="159" y="12"/>
                  <a:pt x="159" y="14"/>
                </a:cubicBezTo>
                <a:cubicBezTo>
                  <a:pt x="159" y="25"/>
                  <a:pt x="159" y="25"/>
                  <a:pt x="159" y="25"/>
                </a:cubicBezTo>
                <a:cubicBezTo>
                  <a:pt x="159" y="26"/>
                  <a:pt x="160" y="27"/>
                  <a:pt x="161" y="27"/>
                </a:cubicBezTo>
                <a:cubicBezTo>
                  <a:pt x="164" y="26"/>
                  <a:pt x="168" y="27"/>
                  <a:pt x="171" y="28"/>
                </a:cubicBezTo>
                <a:cubicBezTo>
                  <a:pt x="176" y="30"/>
                  <a:pt x="177" y="33"/>
                  <a:pt x="176" y="36"/>
                </a:cubicBezTo>
                <a:cubicBezTo>
                  <a:pt x="175" y="39"/>
                  <a:pt x="171" y="42"/>
                  <a:pt x="166" y="44"/>
                </a:cubicBezTo>
                <a:cubicBezTo>
                  <a:pt x="160" y="48"/>
                  <a:pt x="156" y="53"/>
                  <a:pt x="154" y="59"/>
                </a:cubicBezTo>
                <a:cubicBezTo>
                  <a:pt x="153" y="60"/>
                  <a:pt x="153" y="60"/>
                  <a:pt x="153" y="60"/>
                </a:cubicBezTo>
                <a:cubicBezTo>
                  <a:pt x="153" y="61"/>
                  <a:pt x="154" y="62"/>
                  <a:pt x="155" y="63"/>
                </a:cubicBezTo>
                <a:close/>
                <a:moveTo>
                  <a:pt x="117" y="54"/>
                </a:moveTo>
                <a:cubicBezTo>
                  <a:pt x="128" y="54"/>
                  <a:pt x="128" y="54"/>
                  <a:pt x="128" y="54"/>
                </a:cubicBezTo>
                <a:cubicBezTo>
                  <a:pt x="130" y="54"/>
                  <a:pt x="131" y="53"/>
                  <a:pt x="131" y="51"/>
                </a:cubicBezTo>
                <a:cubicBezTo>
                  <a:pt x="134" y="3"/>
                  <a:pt x="134" y="3"/>
                  <a:pt x="134" y="3"/>
                </a:cubicBezTo>
                <a:cubicBezTo>
                  <a:pt x="134" y="1"/>
                  <a:pt x="133" y="0"/>
                  <a:pt x="132" y="0"/>
                </a:cubicBezTo>
                <a:cubicBezTo>
                  <a:pt x="114" y="0"/>
                  <a:pt x="114" y="0"/>
                  <a:pt x="114" y="0"/>
                </a:cubicBezTo>
                <a:cubicBezTo>
                  <a:pt x="113" y="0"/>
                  <a:pt x="112" y="1"/>
                  <a:pt x="112" y="3"/>
                </a:cubicBezTo>
                <a:cubicBezTo>
                  <a:pt x="115" y="51"/>
                  <a:pt x="115" y="51"/>
                  <a:pt x="115" y="51"/>
                </a:cubicBezTo>
                <a:cubicBezTo>
                  <a:pt x="115" y="53"/>
                  <a:pt x="116" y="54"/>
                  <a:pt x="117" y="54"/>
                </a:cubicBezTo>
                <a:close/>
                <a:moveTo>
                  <a:pt x="84" y="70"/>
                </a:moveTo>
                <a:cubicBezTo>
                  <a:pt x="77" y="74"/>
                  <a:pt x="75" y="81"/>
                  <a:pt x="79" y="87"/>
                </a:cubicBezTo>
                <a:cubicBezTo>
                  <a:pt x="82" y="93"/>
                  <a:pt x="89" y="96"/>
                  <a:pt x="96" y="92"/>
                </a:cubicBezTo>
                <a:cubicBezTo>
                  <a:pt x="96" y="92"/>
                  <a:pt x="96" y="92"/>
                  <a:pt x="96" y="92"/>
                </a:cubicBezTo>
                <a:cubicBezTo>
                  <a:pt x="102" y="89"/>
                  <a:pt x="104" y="82"/>
                  <a:pt x="101" y="75"/>
                </a:cubicBezTo>
                <a:cubicBezTo>
                  <a:pt x="97" y="69"/>
                  <a:pt x="90" y="67"/>
                  <a:pt x="84" y="70"/>
                </a:cubicBezTo>
                <a:close/>
                <a:moveTo>
                  <a:pt x="123" y="83"/>
                </a:moveTo>
                <a:cubicBezTo>
                  <a:pt x="123" y="83"/>
                  <a:pt x="123" y="83"/>
                  <a:pt x="123" y="83"/>
                </a:cubicBezTo>
                <a:cubicBezTo>
                  <a:pt x="130" y="83"/>
                  <a:pt x="135" y="78"/>
                  <a:pt x="135" y="71"/>
                </a:cubicBezTo>
                <a:cubicBezTo>
                  <a:pt x="135" y="63"/>
                  <a:pt x="130" y="58"/>
                  <a:pt x="123" y="58"/>
                </a:cubicBezTo>
                <a:cubicBezTo>
                  <a:pt x="115" y="58"/>
                  <a:pt x="110" y="63"/>
                  <a:pt x="110" y="71"/>
                </a:cubicBezTo>
                <a:cubicBezTo>
                  <a:pt x="110" y="78"/>
                  <a:pt x="115" y="83"/>
                  <a:pt x="123" y="8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E8E32AC1-EDD6-4E02-BACB-D06AB66A3AC7}"/>
              </a:ext>
            </a:extLst>
          </p:cNvPr>
          <p:cNvSpPr/>
          <p:nvPr/>
        </p:nvSpPr>
        <p:spPr bwMode="gray">
          <a:xfrm>
            <a:off x="1291521" y="753301"/>
            <a:ext cx="6796453" cy="36933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命題：「息抜きする受験生は受かる」は本当か？</a:t>
            </a:r>
          </a:p>
        </p:txBody>
      </p:sp>
      <p:grpSp>
        <p:nvGrpSpPr>
          <p:cNvPr id="53" name="Group 6">
            <a:extLst>
              <a:ext uri="{FF2B5EF4-FFF2-40B4-BE49-F238E27FC236}">
                <a16:creationId xmlns:a16="http://schemas.microsoft.com/office/drawing/2014/main" id="{0FA11E48-4607-4116-8BD9-744C1A599AC3}"/>
              </a:ext>
            </a:extLst>
          </p:cNvPr>
          <p:cNvGrpSpPr>
            <a:grpSpLocks noChangeAspect="1"/>
          </p:cNvGrpSpPr>
          <p:nvPr/>
        </p:nvGrpSpPr>
        <p:grpSpPr>
          <a:xfrm>
            <a:off x="1455915" y="4690114"/>
            <a:ext cx="360000" cy="357645"/>
            <a:chOff x="476402" y="2464412"/>
            <a:chExt cx="577762" cy="573980"/>
          </a:xfrm>
          <a:solidFill>
            <a:srgbClr val="557799"/>
          </a:solidFill>
        </p:grpSpPr>
        <p:sp>
          <p:nvSpPr>
            <p:cNvPr id="54" name="Freeform 17">
              <a:extLst>
                <a:ext uri="{FF2B5EF4-FFF2-40B4-BE49-F238E27FC236}">
                  <a16:creationId xmlns:a16="http://schemas.microsoft.com/office/drawing/2014/main" id="{F737570F-F5B6-4754-B3D4-668CEF79D3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6402" y="2464412"/>
              <a:ext cx="577423" cy="573980"/>
            </a:xfrm>
            <a:custGeom>
              <a:avLst/>
              <a:gdLst>
                <a:gd name="T0" fmla="*/ 230 w 385"/>
                <a:gd name="T1" fmla="*/ 116 h 386"/>
                <a:gd name="T2" fmla="*/ 193 w 385"/>
                <a:gd name="T3" fmla="*/ 108 h 386"/>
                <a:gd name="T4" fmla="*/ 108 w 385"/>
                <a:gd name="T5" fmla="*/ 193 h 386"/>
                <a:gd name="T6" fmla="*/ 193 w 385"/>
                <a:gd name="T7" fmla="*/ 278 h 386"/>
                <a:gd name="T8" fmla="*/ 278 w 385"/>
                <a:gd name="T9" fmla="*/ 193 h 386"/>
                <a:gd name="T10" fmla="*/ 277 w 385"/>
                <a:gd name="T11" fmla="*/ 183 h 386"/>
                <a:gd name="T12" fmla="*/ 271 w 385"/>
                <a:gd name="T13" fmla="*/ 184 h 386"/>
                <a:gd name="T14" fmla="*/ 243 w 385"/>
                <a:gd name="T15" fmla="*/ 177 h 386"/>
                <a:gd name="T16" fmla="*/ 246 w 385"/>
                <a:gd name="T17" fmla="*/ 193 h 386"/>
                <a:gd name="T18" fmla="*/ 193 w 385"/>
                <a:gd name="T19" fmla="*/ 246 h 386"/>
                <a:gd name="T20" fmla="*/ 140 w 385"/>
                <a:gd name="T21" fmla="*/ 193 h 386"/>
                <a:gd name="T22" fmla="*/ 193 w 385"/>
                <a:gd name="T23" fmla="*/ 140 h 386"/>
                <a:gd name="T24" fmla="*/ 224 w 385"/>
                <a:gd name="T25" fmla="*/ 150 h 386"/>
                <a:gd name="T26" fmla="*/ 224 w 385"/>
                <a:gd name="T27" fmla="*/ 130 h 386"/>
                <a:gd name="T28" fmla="*/ 230 w 385"/>
                <a:gd name="T29" fmla="*/ 116 h 386"/>
                <a:gd name="T30" fmla="*/ 300 w 385"/>
                <a:gd name="T31" fmla="*/ 193 h 386"/>
                <a:gd name="T32" fmla="*/ 193 w 385"/>
                <a:gd name="T33" fmla="*/ 300 h 386"/>
                <a:gd name="T34" fmla="*/ 85 w 385"/>
                <a:gd name="T35" fmla="*/ 193 h 386"/>
                <a:gd name="T36" fmla="*/ 193 w 385"/>
                <a:gd name="T37" fmla="*/ 85 h 386"/>
                <a:gd name="T38" fmla="*/ 248 w 385"/>
                <a:gd name="T39" fmla="*/ 100 h 386"/>
                <a:gd name="T40" fmla="*/ 279 w 385"/>
                <a:gd name="T41" fmla="*/ 83 h 386"/>
                <a:gd name="T42" fmla="*/ 193 w 385"/>
                <a:gd name="T43" fmla="*/ 53 h 386"/>
                <a:gd name="T44" fmla="*/ 53 w 385"/>
                <a:gd name="T45" fmla="*/ 193 h 386"/>
                <a:gd name="T46" fmla="*/ 193 w 385"/>
                <a:gd name="T47" fmla="*/ 332 h 386"/>
                <a:gd name="T48" fmla="*/ 332 w 385"/>
                <a:gd name="T49" fmla="*/ 193 h 386"/>
                <a:gd name="T50" fmla="*/ 326 w 385"/>
                <a:gd name="T51" fmla="*/ 151 h 386"/>
                <a:gd name="T52" fmla="*/ 298 w 385"/>
                <a:gd name="T53" fmla="*/ 172 h 386"/>
                <a:gd name="T54" fmla="*/ 300 w 385"/>
                <a:gd name="T55" fmla="*/ 193 h 386"/>
                <a:gd name="T56" fmla="*/ 381 w 385"/>
                <a:gd name="T57" fmla="*/ 151 h 386"/>
                <a:gd name="T58" fmla="*/ 347 w 385"/>
                <a:gd name="T59" fmla="*/ 147 h 386"/>
                <a:gd name="T60" fmla="*/ 353 w 385"/>
                <a:gd name="T61" fmla="*/ 193 h 386"/>
                <a:gd name="T62" fmla="*/ 306 w 385"/>
                <a:gd name="T63" fmla="*/ 306 h 386"/>
                <a:gd name="T64" fmla="*/ 193 w 385"/>
                <a:gd name="T65" fmla="*/ 354 h 386"/>
                <a:gd name="T66" fmla="*/ 79 w 385"/>
                <a:gd name="T67" fmla="*/ 306 h 386"/>
                <a:gd name="T68" fmla="*/ 32 w 385"/>
                <a:gd name="T69" fmla="*/ 193 h 386"/>
                <a:gd name="T70" fmla="*/ 79 w 385"/>
                <a:gd name="T71" fmla="*/ 79 h 386"/>
                <a:gd name="T72" fmla="*/ 193 w 385"/>
                <a:gd name="T73" fmla="*/ 32 h 386"/>
                <a:gd name="T74" fmla="*/ 298 w 385"/>
                <a:gd name="T75" fmla="*/ 72 h 386"/>
                <a:gd name="T76" fmla="*/ 299 w 385"/>
                <a:gd name="T77" fmla="*/ 71 h 386"/>
                <a:gd name="T78" fmla="*/ 307 w 385"/>
                <a:gd name="T79" fmla="*/ 38 h 386"/>
                <a:gd name="T80" fmla="*/ 193 w 385"/>
                <a:gd name="T81" fmla="*/ 0 h 386"/>
                <a:gd name="T82" fmla="*/ 0 w 385"/>
                <a:gd name="T83" fmla="*/ 193 h 386"/>
                <a:gd name="T84" fmla="*/ 193 w 385"/>
                <a:gd name="T85" fmla="*/ 386 h 386"/>
                <a:gd name="T86" fmla="*/ 385 w 385"/>
                <a:gd name="T87" fmla="*/ 193 h 386"/>
                <a:gd name="T88" fmla="*/ 381 w 385"/>
                <a:gd name="T89" fmla="*/ 151 h 386"/>
                <a:gd name="T90" fmla="*/ 168 w 385"/>
                <a:gd name="T91" fmla="*/ 193 h 386"/>
                <a:gd name="T92" fmla="*/ 193 w 385"/>
                <a:gd name="T93" fmla="*/ 217 h 386"/>
                <a:gd name="T94" fmla="*/ 217 w 385"/>
                <a:gd name="T95" fmla="*/ 193 h 386"/>
                <a:gd name="T96" fmla="*/ 193 w 385"/>
                <a:gd name="T97" fmla="*/ 168 h 386"/>
                <a:gd name="T98" fmla="*/ 168 w 385"/>
                <a:gd name="T99" fmla="*/ 193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5" h="386">
                  <a:moveTo>
                    <a:pt x="230" y="116"/>
                  </a:moveTo>
                  <a:cubicBezTo>
                    <a:pt x="219" y="111"/>
                    <a:pt x="206" y="108"/>
                    <a:pt x="193" y="108"/>
                  </a:cubicBezTo>
                  <a:cubicBezTo>
                    <a:pt x="146" y="108"/>
                    <a:pt x="108" y="146"/>
                    <a:pt x="108" y="193"/>
                  </a:cubicBezTo>
                  <a:cubicBezTo>
                    <a:pt x="108" y="240"/>
                    <a:pt x="146" y="278"/>
                    <a:pt x="193" y="278"/>
                  </a:cubicBezTo>
                  <a:cubicBezTo>
                    <a:pt x="240" y="278"/>
                    <a:pt x="278" y="240"/>
                    <a:pt x="278" y="193"/>
                  </a:cubicBezTo>
                  <a:cubicBezTo>
                    <a:pt x="278" y="190"/>
                    <a:pt x="277" y="186"/>
                    <a:pt x="277" y="183"/>
                  </a:cubicBezTo>
                  <a:cubicBezTo>
                    <a:pt x="275" y="184"/>
                    <a:pt x="273" y="184"/>
                    <a:pt x="271" y="184"/>
                  </a:cubicBezTo>
                  <a:cubicBezTo>
                    <a:pt x="261" y="185"/>
                    <a:pt x="251" y="183"/>
                    <a:pt x="243" y="177"/>
                  </a:cubicBezTo>
                  <a:cubicBezTo>
                    <a:pt x="245" y="182"/>
                    <a:pt x="246" y="187"/>
                    <a:pt x="246" y="193"/>
                  </a:cubicBezTo>
                  <a:cubicBezTo>
                    <a:pt x="246" y="222"/>
                    <a:pt x="222" y="246"/>
                    <a:pt x="193" y="246"/>
                  </a:cubicBezTo>
                  <a:cubicBezTo>
                    <a:pt x="163" y="246"/>
                    <a:pt x="140" y="222"/>
                    <a:pt x="140" y="193"/>
                  </a:cubicBezTo>
                  <a:cubicBezTo>
                    <a:pt x="140" y="163"/>
                    <a:pt x="163" y="140"/>
                    <a:pt x="193" y="140"/>
                  </a:cubicBezTo>
                  <a:cubicBezTo>
                    <a:pt x="204" y="140"/>
                    <a:pt x="215" y="144"/>
                    <a:pt x="224" y="150"/>
                  </a:cubicBezTo>
                  <a:cubicBezTo>
                    <a:pt x="222" y="144"/>
                    <a:pt x="222" y="137"/>
                    <a:pt x="224" y="130"/>
                  </a:cubicBezTo>
                  <a:cubicBezTo>
                    <a:pt x="225" y="125"/>
                    <a:pt x="227" y="120"/>
                    <a:pt x="230" y="116"/>
                  </a:cubicBezTo>
                  <a:close/>
                  <a:moveTo>
                    <a:pt x="300" y="193"/>
                  </a:moveTo>
                  <a:cubicBezTo>
                    <a:pt x="300" y="252"/>
                    <a:pt x="252" y="300"/>
                    <a:pt x="193" y="300"/>
                  </a:cubicBezTo>
                  <a:cubicBezTo>
                    <a:pt x="133" y="300"/>
                    <a:pt x="85" y="252"/>
                    <a:pt x="85" y="193"/>
                  </a:cubicBezTo>
                  <a:cubicBezTo>
                    <a:pt x="85" y="133"/>
                    <a:pt x="133" y="85"/>
                    <a:pt x="193" y="85"/>
                  </a:cubicBezTo>
                  <a:cubicBezTo>
                    <a:pt x="213" y="85"/>
                    <a:pt x="232" y="91"/>
                    <a:pt x="248" y="100"/>
                  </a:cubicBezTo>
                  <a:cubicBezTo>
                    <a:pt x="279" y="83"/>
                    <a:pt x="279" y="83"/>
                    <a:pt x="279" y="83"/>
                  </a:cubicBezTo>
                  <a:cubicBezTo>
                    <a:pt x="255" y="64"/>
                    <a:pt x="225" y="53"/>
                    <a:pt x="193" y="53"/>
                  </a:cubicBezTo>
                  <a:cubicBezTo>
                    <a:pt x="115" y="53"/>
                    <a:pt x="53" y="116"/>
                    <a:pt x="53" y="193"/>
                  </a:cubicBezTo>
                  <a:cubicBezTo>
                    <a:pt x="53" y="270"/>
                    <a:pt x="115" y="332"/>
                    <a:pt x="193" y="332"/>
                  </a:cubicBezTo>
                  <a:cubicBezTo>
                    <a:pt x="270" y="332"/>
                    <a:pt x="332" y="270"/>
                    <a:pt x="332" y="193"/>
                  </a:cubicBezTo>
                  <a:cubicBezTo>
                    <a:pt x="332" y="178"/>
                    <a:pt x="330" y="164"/>
                    <a:pt x="326" y="151"/>
                  </a:cubicBezTo>
                  <a:cubicBezTo>
                    <a:pt x="298" y="172"/>
                    <a:pt x="298" y="172"/>
                    <a:pt x="298" y="172"/>
                  </a:cubicBezTo>
                  <a:cubicBezTo>
                    <a:pt x="300" y="179"/>
                    <a:pt x="300" y="186"/>
                    <a:pt x="300" y="193"/>
                  </a:cubicBezTo>
                  <a:close/>
                  <a:moveTo>
                    <a:pt x="381" y="151"/>
                  </a:moveTo>
                  <a:cubicBezTo>
                    <a:pt x="368" y="151"/>
                    <a:pt x="355" y="149"/>
                    <a:pt x="347" y="147"/>
                  </a:cubicBezTo>
                  <a:cubicBezTo>
                    <a:pt x="351" y="162"/>
                    <a:pt x="353" y="177"/>
                    <a:pt x="353" y="193"/>
                  </a:cubicBezTo>
                  <a:cubicBezTo>
                    <a:pt x="353" y="237"/>
                    <a:pt x="335" y="277"/>
                    <a:pt x="306" y="306"/>
                  </a:cubicBezTo>
                  <a:cubicBezTo>
                    <a:pt x="277" y="336"/>
                    <a:pt x="237" y="354"/>
                    <a:pt x="193" y="354"/>
                  </a:cubicBezTo>
                  <a:cubicBezTo>
                    <a:pt x="148" y="354"/>
                    <a:pt x="108" y="336"/>
                    <a:pt x="79" y="306"/>
                  </a:cubicBezTo>
                  <a:cubicBezTo>
                    <a:pt x="50" y="277"/>
                    <a:pt x="32" y="237"/>
                    <a:pt x="32" y="193"/>
                  </a:cubicBezTo>
                  <a:cubicBezTo>
                    <a:pt x="32" y="148"/>
                    <a:pt x="50" y="108"/>
                    <a:pt x="79" y="79"/>
                  </a:cubicBezTo>
                  <a:cubicBezTo>
                    <a:pt x="108" y="50"/>
                    <a:pt x="148" y="32"/>
                    <a:pt x="193" y="32"/>
                  </a:cubicBezTo>
                  <a:cubicBezTo>
                    <a:pt x="233" y="32"/>
                    <a:pt x="270" y="47"/>
                    <a:pt x="298" y="72"/>
                  </a:cubicBezTo>
                  <a:cubicBezTo>
                    <a:pt x="299" y="71"/>
                    <a:pt x="299" y="71"/>
                    <a:pt x="299" y="71"/>
                  </a:cubicBezTo>
                  <a:cubicBezTo>
                    <a:pt x="301" y="60"/>
                    <a:pt x="303" y="49"/>
                    <a:pt x="307" y="38"/>
                  </a:cubicBezTo>
                  <a:cubicBezTo>
                    <a:pt x="275" y="14"/>
                    <a:pt x="236" y="0"/>
                    <a:pt x="193" y="0"/>
                  </a:cubicBezTo>
                  <a:cubicBezTo>
                    <a:pt x="86" y="0"/>
                    <a:pt x="0" y="86"/>
                    <a:pt x="0" y="193"/>
                  </a:cubicBezTo>
                  <a:cubicBezTo>
                    <a:pt x="0" y="299"/>
                    <a:pt x="86" y="386"/>
                    <a:pt x="193" y="386"/>
                  </a:cubicBezTo>
                  <a:cubicBezTo>
                    <a:pt x="299" y="386"/>
                    <a:pt x="385" y="299"/>
                    <a:pt x="385" y="193"/>
                  </a:cubicBezTo>
                  <a:cubicBezTo>
                    <a:pt x="385" y="178"/>
                    <a:pt x="384" y="164"/>
                    <a:pt x="381" y="151"/>
                  </a:cubicBezTo>
                  <a:close/>
                  <a:moveTo>
                    <a:pt x="168" y="193"/>
                  </a:moveTo>
                  <a:cubicBezTo>
                    <a:pt x="168" y="206"/>
                    <a:pt x="179" y="217"/>
                    <a:pt x="193" y="217"/>
                  </a:cubicBezTo>
                  <a:cubicBezTo>
                    <a:pt x="206" y="217"/>
                    <a:pt x="217" y="206"/>
                    <a:pt x="217" y="193"/>
                  </a:cubicBezTo>
                  <a:cubicBezTo>
                    <a:pt x="217" y="179"/>
                    <a:pt x="206" y="168"/>
                    <a:pt x="193" y="168"/>
                  </a:cubicBezTo>
                  <a:cubicBezTo>
                    <a:pt x="179" y="168"/>
                    <a:pt x="168" y="179"/>
                    <a:pt x="168" y="193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5" name="Freeform 18">
              <a:extLst>
                <a:ext uri="{FF2B5EF4-FFF2-40B4-BE49-F238E27FC236}">
                  <a16:creationId xmlns:a16="http://schemas.microsoft.com/office/drawing/2014/main" id="{0DA195C4-BC38-4696-AC85-321901A7B0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7759" y="2527746"/>
              <a:ext cx="186405" cy="176688"/>
            </a:xfrm>
            <a:custGeom>
              <a:avLst/>
              <a:gdLst>
                <a:gd name="T0" fmla="*/ 161 w 177"/>
                <a:gd name="T1" fmla="*/ 51 h 168"/>
                <a:gd name="T2" fmla="*/ 131 w 177"/>
                <a:gd name="T3" fmla="*/ 48 h 168"/>
                <a:gd name="T4" fmla="*/ 19 w 177"/>
                <a:gd name="T5" fmla="*/ 111 h 168"/>
                <a:gd name="T6" fmla="*/ 10 w 177"/>
                <a:gd name="T7" fmla="*/ 151 h 168"/>
                <a:gd name="T8" fmla="*/ 50 w 177"/>
                <a:gd name="T9" fmla="*/ 158 h 168"/>
                <a:gd name="T10" fmla="*/ 151 w 177"/>
                <a:gd name="T11" fmla="*/ 79 h 168"/>
                <a:gd name="T12" fmla="*/ 161 w 177"/>
                <a:gd name="T13" fmla="*/ 51 h 168"/>
                <a:gd name="T14" fmla="*/ 116 w 177"/>
                <a:gd name="T15" fmla="*/ 8 h 168"/>
                <a:gd name="T16" fmla="*/ 82 w 177"/>
                <a:gd name="T17" fmla="*/ 68 h 168"/>
                <a:gd name="T18" fmla="*/ 132 w 177"/>
                <a:gd name="T19" fmla="*/ 39 h 168"/>
                <a:gd name="T20" fmla="*/ 116 w 177"/>
                <a:gd name="T21" fmla="*/ 8 h 168"/>
                <a:gd name="T22" fmla="*/ 155 w 177"/>
                <a:gd name="T23" fmla="*/ 90 h 168"/>
                <a:gd name="T24" fmla="*/ 108 w 177"/>
                <a:gd name="T25" fmla="*/ 124 h 168"/>
                <a:gd name="T26" fmla="*/ 176 w 177"/>
                <a:gd name="T27" fmla="*/ 116 h 168"/>
                <a:gd name="T28" fmla="*/ 155 w 177"/>
                <a:gd name="T29" fmla="*/ 9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7" h="168">
                  <a:moveTo>
                    <a:pt x="161" y="51"/>
                  </a:moveTo>
                  <a:cubicBezTo>
                    <a:pt x="156" y="43"/>
                    <a:pt x="146" y="40"/>
                    <a:pt x="131" y="48"/>
                  </a:cubicBezTo>
                  <a:cubicBezTo>
                    <a:pt x="19" y="111"/>
                    <a:pt x="19" y="111"/>
                    <a:pt x="19" y="111"/>
                  </a:cubicBezTo>
                  <a:cubicBezTo>
                    <a:pt x="5" y="120"/>
                    <a:pt x="0" y="137"/>
                    <a:pt x="10" y="151"/>
                  </a:cubicBezTo>
                  <a:cubicBezTo>
                    <a:pt x="19" y="165"/>
                    <a:pt x="37" y="168"/>
                    <a:pt x="50" y="158"/>
                  </a:cubicBezTo>
                  <a:cubicBezTo>
                    <a:pt x="151" y="79"/>
                    <a:pt x="151" y="79"/>
                    <a:pt x="151" y="79"/>
                  </a:cubicBezTo>
                  <a:cubicBezTo>
                    <a:pt x="165" y="69"/>
                    <a:pt x="166" y="58"/>
                    <a:pt x="161" y="51"/>
                  </a:cubicBezTo>
                  <a:close/>
                  <a:moveTo>
                    <a:pt x="116" y="8"/>
                  </a:moveTo>
                  <a:cubicBezTo>
                    <a:pt x="95" y="0"/>
                    <a:pt x="82" y="68"/>
                    <a:pt x="82" y="68"/>
                  </a:cubicBezTo>
                  <a:cubicBezTo>
                    <a:pt x="132" y="39"/>
                    <a:pt x="132" y="39"/>
                    <a:pt x="132" y="39"/>
                  </a:cubicBezTo>
                  <a:cubicBezTo>
                    <a:pt x="132" y="39"/>
                    <a:pt x="130" y="14"/>
                    <a:pt x="116" y="8"/>
                  </a:cubicBezTo>
                  <a:close/>
                  <a:moveTo>
                    <a:pt x="155" y="90"/>
                  </a:moveTo>
                  <a:cubicBezTo>
                    <a:pt x="108" y="124"/>
                    <a:pt x="108" y="124"/>
                    <a:pt x="108" y="124"/>
                  </a:cubicBezTo>
                  <a:cubicBezTo>
                    <a:pt x="108" y="124"/>
                    <a:pt x="176" y="139"/>
                    <a:pt x="176" y="116"/>
                  </a:cubicBezTo>
                  <a:cubicBezTo>
                    <a:pt x="177" y="101"/>
                    <a:pt x="155" y="90"/>
                    <a:pt x="155" y="9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6" name="Freeform 19">
              <a:extLst>
                <a:ext uri="{FF2B5EF4-FFF2-40B4-BE49-F238E27FC236}">
                  <a16:creationId xmlns:a16="http://schemas.microsoft.com/office/drawing/2014/main" id="{AB734E23-ECFF-46D3-BD61-E186239392D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672" y="2679035"/>
              <a:ext cx="67141" cy="53006"/>
            </a:xfrm>
            <a:custGeom>
              <a:avLst/>
              <a:gdLst>
                <a:gd name="T0" fmla="*/ 14 w 64"/>
                <a:gd name="T1" fmla="*/ 48 h 51"/>
                <a:gd name="T2" fmla="*/ 3 w 64"/>
                <a:gd name="T3" fmla="*/ 46 h 51"/>
                <a:gd name="T4" fmla="*/ 3 w 64"/>
                <a:gd name="T5" fmla="*/ 46 h 51"/>
                <a:gd name="T6" fmla="*/ 5 w 64"/>
                <a:gd name="T7" fmla="*/ 35 h 51"/>
                <a:gd name="T8" fmla="*/ 51 w 64"/>
                <a:gd name="T9" fmla="*/ 3 h 51"/>
                <a:gd name="T10" fmla="*/ 62 w 64"/>
                <a:gd name="T11" fmla="*/ 5 h 51"/>
                <a:gd name="T12" fmla="*/ 62 w 64"/>
                <a:gd name="T13" fmla="*/ 5 h 51"/>
                <a:gd name="T14" fmla="*/ 60 w 64"/>
                <a:gd name="T15" fmla="*/ 16 h 51"/>
                <a:gd name="T16" fmla="*/ 14 w 64"/>
                <a:gd name="T17" fmla="*/ 4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51">
                  <a:moveTo>
                    <a:pt x="14" y="48"/>
                  </a:moveTo>
                  <a:cubicBezTo>
                    <a:pt x="10" y="51"/>
                    <a:pt x="5" y="50"/>
                    <a:pt x="3" y="46"/>
                  </a:cubicBezTo>
                  <a:cubicBezTo>
                    <a:pt x="3" y="46"/>
                    <a:pt x="3" y="46"/>
                    <a:pt x="3" y="46"/>
                  </a:cubicBezTo>
                  <a:cubicBezTo>
                    <a:pt x="0" y="43"/>
                    <a:pt x="1" y="38"/>
                    <a:pt x="5" y="35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54" y="0"/>
                    <a:pt x="59" y="1"/>
                    <a:pt x="62" y="5"/>
                  </a:cubicBezTo>
                  <a:cubicBezTo>
                    <a:pt x="62" y="5"/>
                    <a:pt x="62" y="5"/>
                    <a:pt x="62" y="5"/>
                  </a:cubicBezTo>
                  <a:cubicBezTo>
                    <a:pt x="64" y="8"/>
                    <a:pt x="64" y="13"/>
                    <a:pt x="60" y="16"/>
                  </a:cubicBezTo>
                  <a:lnTo>
                    <a:pt x="14" y="4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57" name="Freeform 50">
            <a:extLst>
              <a:ext uri="{FF2B5EF4-FFF2-40B4-BE49-F238E27FC236}">
                <a16:creationId xmlns:a16="http://schemas.microsoft.com/office/drawing/2014/main" id="{8D8B472B-8CF4-4BED-9E72-19BF8BE86795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437915" y="1914965"/>
            <a:ext cx="396000" cy="346500"/>
          </a:xfrm>
          <a:custGeom>
            <a:avLst/>
            <a:gdLst>
              <a:gd name="T0" fmla="*/ 341 w 341"/>
              <a:gd name="T1" fmla="*/ 74 h 298"/>
              <a:gd name="T2" fmla="*/ 312 w 341"/>
              <a:gd name="T3" fmla="*/ 45 h 298"/>
              <a:gd name="T4" fmla="*/ 197 w 341"/>
              <a:gd name="T5" fmla="*/ 45 h 298"/>
              <a:gd name="T6" fmla="*/ 197 w 341"/>
              <a:gd name="T7" fmla="*/ 110 h 298"/>
              <a:gd name="T8" fmla="*/ 312 w 341"/>
              <a:gd name="T9" fmla="*/ 110 h 298"/>
              <a:gd name="T10" fmla="*/ 341 w 341"/>
              <a:gd name="T11" fmla="*/ 74 h 298"/>
              <a:gd name="T12" fmla="*/ 0 w 341"/>
              <a:gd name="T13" fmla="*/ 74 h 298"/>
              <a:gd name="T14" fmla="*/ 30 w 341"/>
              <a:gd name="T15" fmla="*/ 110 h 298"/>
              <a:gd name="T16" fmla="*/ 145 w 341"/>
              <a:gd name="T17" fmla="*/ 110 h 298"/>
              <a:gd name="T18" fmla="*/ 145 w 341"/>
              <a:gd name="T19" fmla="*/ 45 h 298"/>
              <a:gd name="T20" fmla="*/ 30 w 341"/>
              <a:gd name="T21" fmla="*/ 45 h 298"/>
              <a:gd name="T22" fmla="*/ 0 w 341"/>
              <a:gd name="T23" fmla="*/ 74 h 298"/>
              <a:gd name="T24" fmla="*/ 197 w 341"/>
              <a:gd name="T25" fmla="*/ 123 h 298"/>
              <a:gd name="T26" fmla="*/ 197 w 341"/>
              <a:gd name="T27" fmla="*/ 188 h 298"/>
              <a:gd name="T28" fmla="*/ 312 w 341"/>
              <a:gd name="T29" fmla="*/ 188 h 298"/>
              <a:gd name="T30" fmla="*/ 341 w 341"/>
              <a:gd name="T31" fmla="*/ 152 h 298"/>
              <a:gd name="T32" fmla="*/ 312 w 341"/>
              <a:gd name="T33" fmla="*/ 123 h 298"/>
              <a:gd name="T34" fmla="*/ 197 w 341"/>
              <a:gd name="T35" fmla="*/ 123 h 298"/>
              <a:gd name="T36" fmla="*/ 171 w 341"/>
              <a:gd name="T37" fmla="*/ 0 h 298"/>
              <a:gd name="T38" fmla="*/ 159 w 341"/>
              <a:gd name="T39" fmla="*/ 12 h 298"/>
              <a:gd name="T40" fmla="*/ 159 w 341"/>
              <a:gd name="T41" fmla="*/ 298 h 298"/>
              <a:gd name="T42" fmla="*/ 183 w 341"/>
              <a:gd name="T43" fmla="*/ 298 h 298"/>
              <a:gd name="T44" fmla="*/ 183 w 341"/>
              <a:gd name="T45" fmla="*/ 12 h 298"/>
              <a:gd name="T46" fmla="*/ 171 w 341"/>
              <a:gd name="T47" fmla="*/ 0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41" h="298">
                <a:moveTo>
                  <a:pt x="341" y="74"/>
                </a:moveTo>
                <a:cubicBezTo>
                  <a:pt x="312" y="45"/>
                  <a:pt x="312" y="45"/>
                  <a:pt x="312" y="45"/>
                </a:cubicBezTo>
                <a:cubicBezTo>
                  <a:pt x="197" y="45"/>
                  <a:pt x="197" y="45"/>
                  <a:pt x="197" y="45"/>
                </a:cubicBezTo>
                <a:cubicBezTo>
                  <a:pt x="197" y="110"/>
                  <a:pt x="197" y="110"/>
                  <a:pt x="197" y="110"/>
                </a:cubicBezTo>
                <a:cubicBezTo>
                  <a:pt x="312" y="110"/>
                  <a:pt x="312" y="110"/>
                  <a:pt x="312" y="110"/>
                </a:cubicBezTo>
                <a:lnTo>
                  <a:pt x="341" y="74"/>
                </a:lnTo>
                <a:close/>
                <a:moveTo>
                  <a:pt x="0" y="74"/>
                </a:moveTo>
                <a:cubicBezTo>
                  <a:pt x="30" y="110"/>
                  <a:pt x="30" y="110"/>
                  <a:pt x="30" y="110"/>
                </a:cubicBezTo>
                <a:cubicBezTo>
                  <a:pt x="145" y="110"/>
                  <a:pt x="145" y="110"/>
                  <a:pt x="145" y="110"/>
                </a:cubicBezTo>
                <a:cubicBezTo>
                  <a:pt x="145" y="45"/>
                  <a:pt x="145" y="45"/>
                  <a:pt x="145" y="45"/>
                </a:cubicBezTo>
                <a:cubicBezTo>
                  <a:pt x="30" y="45"/>
                  <a:pt x="30" y="45"/>
                  <a:pt x="30" y="45"/>
                </a:cubicBezTo>
                <a:lnTo>
                  <a:pt x="0" y="74"/>
                </a:lnTo>
                <a:close/>
                <a:moveTo>
                  <a:pt x="197" y="123"/>
                </a:moveTo>
                <a:cubicBezTo>
                  <a:pt x="197" y="188"/>
                  <a:pt x="197" y="188"/>
                  <a:pt x="197" y="188"/>
                </a:cubicBezTo>
                <a:cubicBezTo>
                  <a:pt x="312" y="188"/>
                  <a:pt x="312" y="188"/>
                  <a:pt x="312" y="188"/>
                </a:cubicBezTo>
                <a:cubicBezTo>
                  <a:pt x="341" y="152"/>
                  <a:pt x="341" y="152"/>
                  <a:pt x="341" y="152"/>
                </a:cubicBezTo>
                <a:cubicBezTo>
                  <a:pt x="312" y="123"/>
                  <a:pt x="312" y="123"/>
                  <a:pt x="312" y="123"/>
                </a:cubicBezTo>
                <a:lnTo>
                  <a:pt x="197" y="123"/>
                </a:lnTo>
                <a:close/>
                <a:moveTo>
                  <a:pt x="171" y="0"/>
                </a:moveTo>
                <a:cubicBezTo>
                  <a:pt x="165" y="0"/>
                  <a:pt x="159" y="6"/>
                  <a:pt x="159" y="12"/>
                </a:cubicBezTo>
                <a:cubicBezTo>
                  <a:pt x="159" y="298"/>
                  <a:pt x="159" y="298"/>
                  <a:pt x="159" y="298"/>
                </a:cubicBezTo>
                <a:cubicBezTo>
                  <a:pt x="183" y="298"/>
                  <a:pt x="183" y="298"/>
                  <a:pt x="183" y="298"/>
                </a:cubicBezTo>
                <a:cubicBezTo>
                  <a:pt x="183" y="12"/>
                  <a:pt x="183" y="12"/>
                  <a:pt x="183" y="12"/>
                </a:cubicBezTo>
                <a:cubicBezTo>
                  <a:pt x="183" y="6"/>
                  <a:pt x="177" y="0"/>
                  <a:pt x="171" y="0"/>
                </a:cubicBezTo>
                <a:close/>
              </a:path>
            </a:pathLst>
          </a:custGeom>
          <a:solidFill>
            <a:srgbClr val="4947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Freeform 9">
            <a:extLst>
              <a:ext uri="{FF2B5EF4-FFF2-40B4-BE49-F238E27FC236}">
                <a16:creationId xmlns:a16="http://schemas.microsoft.com/office/drawing/2014/main" id="{3C34E1C3-0C49-4878-9196-F7C4DC776CF4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437915" y="3290202"/>
            <a:ext cx="396000" cy="396000"/>
          </a:xfrm>
          <a:custGeom>
            <a:avLst/>
            <a:gdLst>
              <a:gd name="T0" fmla="*/ 459 w 662"/>
              <a:gd name="T1" fmla="*/ 391 h 662"/>
              <a:gd name="T2" fmla="*/ 662 w 662"/>
              <a:gd name="T3" fmla="*/ 595 h 662"/>
              <a:gd name="T4" fmla="*/ 596 w 662"/>
              <a:gd name="T5" fmla="*/ 662 h 662"/>
              <a:gd name="T6" fmla="*/ 392 w 662"/>
              <a:gd name="T7" fmla="*/ 458 h 662"/>
              <a:gd name="T8" fmla="*/ 428 w 662"/>
              <a:gd name="T9" fmla="*/ 428 h 662"/>
              <a:gd name="T10" fmla="*/ 459 w 662"/>
              <a:gd name="T11" fmla="*/ 391 h 662"/>
              <a:gd name="T12" fmla="*/ 404 w 662"/>
              <a:gd name="T13" fmla="*/ 87 h 662"/>
              <a:gd name="T14" fmla="*/ 87 w 662"/>
              <a:gd name="T15" fmla="*/ 87 h 662"/>
              <a:gd name="T16" fmla="*/ 87 w 662"/>
              <a:gd name="T17" fmla="*/ 404 h 662"/>
              <a:gd name="T18" fmla="*/ 404 w 662"/>
              <a:gd name="T19" fmla="*/ 404 h 662"/>
              <a:gd name="T20" fmla="*/ 404 w 662"/>
              <a:gd name="T21" fmla="*/ 87 h 662"/>
              <a:gd name="T22" fmla="*/ 366 w 662"/>
              <a:gd name="T23" fmla="*/ 366 h 662"/>
              <a:gd name="T24" fmla="*/ 126 w 662"/>
              <a:gd name="T25" fmla="*/ 366 h 662"/>
              <a:gd name="T26" fmla="*/ 126 w 662"/>
              <a:gd name="T27" fmla="*/ 126 h 662"/>
              <a:gd name="T28" fmla="*/ 366 w 662"/>
              <a:gd name="T29" fmla="*/ 126 h 662"/>
              <a:gd name="T30" fmla="*/ 366 w 662"/>
              <a:gd name="T31" fmla="*/ 366 h 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62" h="662">
                <a:moveTo>
                  <a:pt x="459" y="391"/>
                </a:moveTo>
                <a:cubicBezTo>
                  <a:pt x="662" y="595"/>
                  <a:pt x="662" y="595"/>
                  <a:pt x="662" y="595"/>
                </a:cubicBezTo>
                <a:cubicBezTo>
                  <a:pt x="596" y="662"/>
                  <a:pt x="596" y="662"/>
                  <a:pt x="596" y="662"/>
                </a:cubicBezTo>
                <a:cubicBezTo>
                  <a:pt x="392" y="458"/>
                  <a:pt x="392" y="458"/>
                  <a:pt x="392" y="458"/>
                </a:cubicBezTo>
                <a:cubicBezTo>
                  <a:pt x="405" y="449"/>
                  <a:pt x="417" y="439"/>
                  <a:pt x="428" y="428"/>
                </a:cubicBezTo>
                <a:cubicBezTo>
                  <a:pt x="440" y="417"/>
                  <a:pt x="450" y="404"/>
                  <a:pt x="459" y="391"/>
                </a:cubicBezTo>
                <a:close/>
                <a:moveTo>
                  <a:pt x="404" y="87"/>
                </a:moveTo>
                <a:cubicBezTo>
                  <a:pt x="317" y="0"/>
                  <a:pt x="175" y="0"/>
                  <a:pt x="87" y="87"/>
                </a:cubicBezTo>
                <a:cubicBezTo>
                  <a:pt x="0" y="175"/>
                  <a:pt x="0" y="317"/>
                  <a:pt x="87" y="404"/>
                </a:cubicBezTo>
                <a:cubicBezTo>
                  <a:pt x="175" y="492"/>
                  <a:pt x="317" y="492"/>
                  <a:pt x="404" y="404"/>
                </a:cubicBezTo>
                <a:cubicBezTo>
                  <a:pt x="492" y="317"/>
                  <a:pt x="492" y="175"/>
                  <a:pt x="404" y="87"/>
                </a:cubicBezTo>
                <a:close/>
                <a:moveTo>
                  <a:pt x="366" y="366"/>
                </a:moveTo>
                <a:cubicBezTo>
                  <a:pt x="300" y="432"/>
                  <a:pt x="192" y="432"/>
                  <a:pt x="126" y="366"/>
                </a:cubicBezTo>
                <a:cubicBezTo>
                  <a:pt x="60" y="299"/>
                  <a:pt x="60" y="192"/>
                  <a:pt x="126" y="126"/>
                </a:cubicBezTo>
                <a:cubicBezTo>
                  <a:pt x="192" y="60"/>
                  <a:pt x="300" y="60"/>
                  <a:pt x="366" y="126"/>
                </a:cubicBezTo>
                <a:cubicBezTo>
                  <a:pt x="432" y="192"/>
                  <a:pt x="432" y="299"/>
                  <a:pt x="366" y="366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Freeform 16">
            <a:extLst>
              <a:ext uri="{FF2B5EF4-FFF2-40B4-BE49-F238E27FC236}">
                <a16:creationId xmlns:a16="http://schemas.microsoft.com/office/drawing/2014/main" id="{7B495951-8892-4FA6-A37B-F4808FABCEA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438179" y="6055589"/>
            <a:ext cx="395472" cy="396000"/>
          </a:xfrm>
          <a:custGeom>
            <a:avLst/>
            <a:gdLst>
              <a:gd name="T0" fmla="*/ 884 w 1768"/>
              <a:gd name="T1" fmla="*/ 0 h 1768"/>
              <a:gd name="T2" fmla="*/ 0 w 1768"/>
              <a:gd name="T3" fmla="*/ 884 h 1768"/>
              <a:gd name="T4" fmla="*/ 884 w 1768"/>
              <a:gd name="T5" fmla="*/ 1768 h 1768"/>
              <a:gd name="T6" fmla="*/ 1768 w 1768"/>
              <a:gd name="T7" fmla="*/ 884 h 1768"/>
              <a:gd name="T8" fmla="*/ 884 w 1768"/>
              <a:gd name="T9" fmla="*/ 0 h 1768"/>
              <a:gd name="T10" fmla="*/ 1328 w 1768"/>
              <a:gd name="T11" fmla="*/ 521 h 1768"/>
              <a:gd name="T12" fmla="*/ 868 w 1768"/>
              <a:gd name="T13" fmla="*/ 1353 h 1768"/>
              <a:gd name="T14" fmla="*/ 775 w 1768"/>
              <a:gd name="T15" fmla="*/ 1408 h 1768"/>
              <a:gd name="T16" fmla="*/ 774 w 1768"/>
              <a:gd name="T17" fmla="*/ 1408 h 1768"/>
              <a:gd name="T18" fmla="*/ 680 w 1768"/>
              <a:gd name="T19" fmla="*/ 1355 h 1768"/>
              <a:gd name="T20" fmla="*/ 440 w 1768"/>
              <a:gd name="T21" fmla="*/ 943 h 1768"/>
              <a:gd name="T22" fmla="*/ 479 w 1768"/>
              <a:gd name="T23" fmla="*/ 795 h 1768"/>
              <a:gd name="T24" fmla="*/ 627 w 1768"/>
              <a:gd name="T25" fmla="*/ 834 h 1768"/>
              <a:gd name="T26" fmla="*/ 771 w 1768"/>
              <a:gd name="T27" fmla="*/ 1082 h 1768"/>
              <a:gd name="T28" fmla="*/ 1139 w 1768"/>
              <a:gd name="T29" fmla="*/ 416 h 1768"/>
              <a:gd name="T30" fmla="*/ 1286 w 1768"/>
              <a:gd name="T31" fmla="*/ 374 h 1768"/>
              <a:gd name="T32" fmla="*/ 1328 w 1768"/>
              <a:gd name="T33" fmla="*/ 521 h 1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68" h="1768">
                <a:moveTo>
                  <a:pt x="884" y="0"/>
                </a:moveTo>
                <a:cubicBezTo>
                  <a:pt x="395" y="0"/>
                  <a:pt x="0" y="396"/>
                  <a:pt x="0" y="884"/>
                </a:cubicBezTo>
                <a:cubicBezTo>
                  <a:pt x="0" y="1373"/>
                  <a:pt x="395" y="1768"/>
                  <a:pt x="884" y="1768"/>
                </a:cubicBezTo>
                <a:cubicBezTo>
                  <a:pt x="1372" y="1768"/>
                  <a:pt x="1768" y="1373"/>
                  <a:pt x="1768" y="884"/>
                </a:cubicBezTo>
                <a:cubicBezTo>
                  <a:pt x="1768" y="396"/>
                  <a:pt x="1372" y="0"/>
                  <a:pt x="884" y="0"/>
                </a:cubicBezTo>
                <a:close/>
                <a:moveTo>
                  <a:pt x="1328" y="521"/>
                </a:moveTo>
                <a:cubicBezTo>
                  <a:pt x="868" y="1353"/>
                  <a:pt x="868" y="1353"/>
                  <a:pt x="868" y="1353"/>
                </a:cubicBezTo>
                <a:cubicBezTo>
                  <a:pt x="849" y="1387"/>
                  <a:pt x="814" y="1408"/>
                  <a:pt x="775" y="1408"/>
                </a:cubicBezTo>
                <a:cubicBezTo>
                  <a:pt x="775" y="1408"/>
                  <a:pt x="774" y="1408"/>
                  <a:pt x="774" y="1408"/>
                </a:cubicBezTo>
                <a:cubicBezTo>
                  <a:pt x="735" y="1408"/>
                  <a:pt x="700" y="1388"/>
                  <a:pt x="680" y="1355"/>
                </a:cubicBezTo>
                <a:cubicBezTo>
                  <a:pt x="440" y="943"/>
                  <a:pt x="440" y="943"/>
                  <a:pt x="440" y="943"/>
                </a:cubicBezTo>
                <a:cubicBezTo>
                  <a:pt x="410" y="891"/>
                  <a:pt x="428" y="825"/>
                  <a:pt x="479" y="795"/>
                </a:cubicBezTo>
                <a:cubicBezTo>
                  <a:pt x="531" y="765"/>
                  <a:pt x="597" y="782"/>
                  <a:pt x="627" y="834"/>
                </a:cubicBezTo>
                <a:cubicBezTo>
                  <a:pt x="771" y="1082"/>
                  <a:pt x="771" y="1082"/>
                  <a:pt x="771" y="1082"/>
                </a:cubicBezTo>
                <a:cubicBezTo>
                  <a:pt x="1139" y="416"/>
                  <a:pt x="1139" y="416"/>
                  <a:pt x="1139" y="416"/>
                </a:cubicBezTo>
                <a:cubicBezTo>
                  <a:pt x="1168" y="364"/>
                  <a:pt x="1234" y="345"/>
                  <a:pt x="1286" y="374"/>
                </a:cubicBezTo>
                <a:cubicBezTo>
                  <a:pt x="1338" y="403"/>
                  <a:pt x="1357" y="468"/>
                  <a:pt x="1328" y="5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60" name="グループ化 3">
            <a:extLst>
              <a:ext uri="{FF2B5EF4-FFF2-40B4-BE49-F238E27FC236}">
                <a16:creationId xmlns:a16="http://schemas.microsoft.com/office/drawing/2014/main" id="{16F760D8-2286-41BF-8558-546600C67AA8}"/>
              </a:ext>
            </a:extLst>
          </p:cNvPr>
          <p:cNvGrpSpPr>
            <a:grpSpLocks noChangeAspect="1"/>
          </p:cNvGrpSpPr>
          <p:nvPr/>
        </p:nvGrpSpPr>
        <p:grpSpPr bwMode="auto">
          <a:xfrm flipH="1">
            <a:off x="8427756" y="116692"/>
            <a:ext cx="608294" cy="540000"/>
            <a:chOff x="6741765" y="5322852"/>
            <a:chExt cx="1037149" cy="938212"/>
          </a:xfrm>
        </p:grpSpPr>
        <p:pic>
          <p:nvPicPr>
            <p:cNvPr id="61" name="Picture 2">
              <a:extLst>
                <a:ext uri="{FF2B5EF4-FFF2-40B4-BE49-F238E27FC236}">
                  <a16:creationId xmlns:a16="http://schemas.microsoft.com/office/drawing/2014/main" id="{89175A5A-1C89-4B32-A37E-7B3505C1A2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800000">
              <a:off x="6741765" y="5935000"/>
              <a:ext cx="306070" cy="312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2" name="グループ化 25">
              <a:extLst>
                <a:ext uri="{FF2B5EF4-FFF2-40B4-BE49-F238E27FC236}">
                  <a16:creationId xmlns:a16="http://schemas.microsoft.com/office/drawing/2014/main" id="{0A60B74B-ED12-4882-B9B2-BA2EC9B92B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50239" y="5322852"/>
              <a:ext cx="828675" cy="938212"/>
              <a:chOff x="396416" y="2024661"/>
              <a:chExt cx="828000" cy="938070"/>
            </a:xfrm>
          </p:grpSpPr>
          <p:sp>
            <p:nvSpPr>
              <p:cNvPr id="63" name="円/楕円 52">
                <a:extLst>
                  <a:ext uri="{FF2B5EF4-FFF2-40B4-BE49-F238E27FC236}">
                    <a16:creationId xmlns:a16="http://schemas.microsoft.com/office/drawing/2014/main" id="{5E7D0538-AD89-4E4C-A563-973C24C169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416" y="2050601"/>
                <a:ext cx="756000" cy="792000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pic>
            <p:nvPicPr>
              <p:cNvPr id="64" name="図 31">
                <a:extLst>
                  <a:ext uri="{FF2B5EF4-FFF2-40B4-BE49-F238E27FC236}">
                    <a16:creationId xmlns:a16="http://schemas.microsoft.com/office/drawing/2014/main" id="{65E91368-6DAF-4B3F-82E4-9AF313A4EF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6416" y="2024661"/>
                <a:ext cx="828000" cy="9380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65" name="グループ化 32">
                <a:extLst>
                  <a:ext uri="{FF2B5EF4-FFF2-40B4-BE49-F238E27FC236}">
                    <a16:creationId xmlns:a16="http://schemas.microsoft.com/office/drawing/2014/main" id="{A454B3DF-2037-40EB-BD35-D8F3CBAF40B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043" y="2217143"/>
                <a:ext cx="123132" cy="159293"/>
                <a:chOff x="2952700" y="2574168"/>
                <a:chExt cx="324036" cy="504056"/>
              </a:xfrm>
            </p:grpSpPr>
            <p:sp>
              <p:nvSpPr>
                <p:cNvPr id="77" name="円/楕円 43">
                  <a:extLst>
                    <a:ext uri="{FF2B5EF4-FFF2-40B4-BE49-F238E27FC236}">
                      <a16:creationId xmlns:a16="http://schemas.microsoft.com/office/drawing/2014/main" id="{5FE295D5-1D3C-4F3C-A919-C0E3F36B04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355289">
                  <a:off x="2952700" y="2574168"/>
                  <a:ext cx="324036" cy="504056"/>
                </a:xfrm>
                <a:prstGeom prst="ellipse">
                  <a:avLst/>
                </a:prstGeom>
                <a:solidFill>
                  <a:schemeClr val="tx1"/>
                </a:solidFill>
                <a:ln w="9525" algn="ctr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8" name="円/楕円 44">
                  <a:extLst>
                    <a:ext uri="{FF2B5EF4-FFF2-40B4-BE49-F238E27FC236}">
                      <a16:creationId xmlns:a16="http://schemas.microsoft.com/office/drawing/2014/main" id="{63707C6C-5F21-4565-8BB9-08A8AC3304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32736" y="2610172"/>
                  <a:ext cx="144000" cy="2160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66" name="グループ化 33">
                <a:extLst>
                  <a:ext uri="{FF2B5EF4-FFF2-40B4-BE49-F238E27FC236}">
                    <a16:creationId xmlns:a16="http://schemas.microsoft.com/office/drawing/2014/main" id="{361219E4-7CC4-41C9-BA85-DCC22374FA2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49161" y="2276957"/>
                <a:ext cx="143654" cy="159293"/>
                <a:chOff x="4068825" y="2762572"/>
                <a:chExt cx="324035" cy="504056"/>
              </a:xfrm>
            </p:grpSpPr>
            <p:sp>
              <p:nvSpPr>
                <p:cNvPr id="75" name="円/楕円 41">
                  <a:extLst>
                    <a:ext uri="{FF2B5EF4-FFF2-40B4-BE49-F238E27FC236}">
                      <a16:creationId xmlns:a16="http://schemas.microsoft.com/office/drawing/2014/main" id="{6AE8DD45-4DDF-4D8E-8FB8-1F2FF160F6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68825" y="2762572"/>
                  <a:ext cx="324035" cy="504056"/>
                </a:xfrm>
                <a:prstGeom prst="ellipse">
                  <a:avLst/>
                </a:prstGeom>
                <a:solidFill>
                  <a:schemeClr val="tx1"/>
                </a:solidFill>
                <a:ln w="9525" algn="ctr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6" name="円/楕円 42">
                  <a:extLst>
                    <a:ext uri="{FF2B5EF4-FFF2-40B4-BE49-F238E27FC236}">
                      <a16:creationId xmlns:a16="http://schemas.microsoft.com/office/drawing/2014/main" id="{E0F02024-8B19-46F6-9CE9-CD1E1E05E1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48860" y="2798576"/>
                  <a:ext cx="144000" cy="252028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67" name="グループ化 34">
                <a:extLst>
                  <a:ext uri="{FF2B5EF4-FFF2-40B4-BE49-F238E27FC236}">
                    <a16:creationId xmlns:a16="http://schemas.microsoft.com/office/drawing/2014/main" id="{1719D951-1FD5-4F16-86B6-6351AF09311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88105" y="2481377"/>
                <a:ext cx="170400" cy="157517"/>
                <a:chOff x="3042718" y="3266628"/>
                <a:chExt cx="558054" cy="531676"/>
              </a:xfrm>
            </p:grpSpPr>
            <p:sp>
              <p:nvSpPr>
                <p:cNvPr id="73" name="円/楕円 39">
                  <a:extLst>
                    <a:ext uri="{FF2B5EF4-FFF2-40B4-BE49-F238E27FC236}">
                      <a16:creationId xmlns:a16="http://schemas.microsoft.com/office/drawing/2014/main" id="{AC9F838B-953A-4541-8D08-933ED360D2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42718" y="3266628"/>
                  <a:ext cx="558054" cy="53167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4" name="円/楕円 40">
                  <a:extLst>
                    <a:ext uri="{FF2B5EF4-FFF2-40B4-BE49-F238E27FC236}">
                      <a16:creationId xmlns:a16="http://schemas.microsoft.com/office/drawing/2014/main" id="{0E59E7AA-FB1F-448F-BC62-4DB04FFD7A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42718" y="3419028"/>
                  <a:ext cx="558054" cy="37927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sp>
            <p:nvSpPr>
              <p:cNvPr id="68" name="フリーフォーム 35">
                <a:extLst>
                  <a:ext uri="{FF2B5EF4-FFF2-40B4-BE49-F238E27FC236}">
                    <a16:creationId xmlns:a16="http://schemas.microsoft.com/office/drawing/2014/main" id="{EBFC89C2-42E2-419B-AD38-3E9642629E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9516" y="2818899"/>
                <a:ext cx="197725" cy="114955"/>
              </a:xfrm>
              <a:custGeom>
                <a:avLst/>
                <a:gdLst>
                  <a:gd name="T0" fmla="*/ 11661 w 647540"/>
                  <a:gd name="T1" fmla="*/ 0 h 388013"/>
                  <a:gd name="T2" fmla="*/ 15999 w 647540"/>
                  <a:gd name="T3" fmla="*/ 4706 h 388013"/>
                  <a:gd name="T4" fmla="*/ 17898 w 647540"/>
                  <a:gd name="T5" fmla="*/ 9908 h 388013"/>
                  <a:gd name="T6" fmla="*/ 6237 w 647540"/>
                  <a:gd name="T7" fmla="*/ 8422 h 388013"/>
                  <a:gd name="T8" fmla="*/ 0 w 647540"/>
                  <a:gd name="T9" fmla="*/ 3715 h 3880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7540" h="388013">
                    <a:moveTo>
                      <a:pt x="409575" y="0"/>
                    </a:moveTo>
                    <a:cubicBezTo>
                      <a:pt x="467519" y="58737"/>
                      <a:pt x="525463" y="117475"/>
                      <a:pt x="561975" y="180975"/>
                    </a:cubicBezTo>
                    <a:cubicBezTo>
                      <a:pt x="598487" y="244475"/>
                      <a:pt x="685800" y="357188"/>
                      <a:pt x="628650" y="381000"/>
                    </a:cubicBezTo>
                    <a:cubicBezTo>
                      <a:pt x="571500" y="404812"/>
                      <a:pt x="323850" y="363537"/>
                      <a:pt x="219075" y="323850"/>
                    </a:cubicBezTo>
                    <a:cubicBezTo>
                      <a:pt x="114300" y="284163"/>
                      <a:pt x="57150" y="213519"/>
                      <a:pt x="0" y="142875"/>
                    </a:cubicBezTo>
                  </a:path>
                </a:pathLst>
              </a:custGeom>
              <a:solidFill>
                <a:srgbClr val="C00000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69" name="フリーフォーム 36">
                <a:extLst>
                  <a:ext uri="{FF2B5EF4-FFF2-40B4-BE49-F238E27FC236}">
                    <a16:creationId xmlns:a16="http://schemas.microsoft.com/office/drawing/2014/main" id="{BE631A2E-D15C-4365-863C-2BC790664F41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95842" y="2794309"/>
                <a:ext cx="186053" cy="87260"/>
              </a:xfrm>
              <a:custGeom>
                <a:avLst/>
                <a:gdLst>
                  <a:gd name="T0" fmla="*/ 9715 w 647540"/>
                  <a:gd name="T1" fmla="*/ 0 h 388013"/>
                  <a:gd name="T2" fmla="*/ 13330 w 647540"/>
                  <a:gd name="T3" fmla="*/ 2058 h 388013"/>
                  <a:gd name="T4" fmla="*/ 14911 w 647540"/>
                  <a:gd name="T5" fmla="*/ 4333 h 388013"/>
                  <a:gd name="T6" fmla="*/ 5197 w 647540"/>
                  <a:gd name="T7" fmla="*/ 3683 h 388013"/>
                  <a:gd name="T8" fmla="*/ 0 w 647540"/>
                  <a:gd name="T9" fmla="*/ 1625 h 3880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7540" h="388013">
                    <a:moveTo>
                      <a:pt x="409575" y="0"/>
                    </a:moveTo>
                    <a:cubicBezTo>
                      <a:pt x="467519" y="58737"/>
                      <a:pt x="525463" y="117475"/>
                      <a:pt x="561975" y="180975"/>
                    </a:cubicBezTo>
                    <a:cubicBezTo>
                      <a:pt x="598487" y="244475"/>
                      <a:pt x="685800" y="357188"/>
                      <a:pt x="628650" y="381000"/>
                    </a:cubicBezTo>
                    <a:cubicBezTo>
                      <a:pt x="571500" y="404812"/>
                      <a:pt x="323850" y="363537"/>
                      <a:pt x="219075" y="323850"/>
                    </a:cubicBezTo>
                    <a:cubicBezTo>
                      <a:pt x="114300" y="284163"/>
                      <a:pt x="57150" y="213519"/>
                      <a:pt x="0" y="142875"/>
                    </a:cubicBezTo>
                  </a:path>
                </a:pathLst>
              </a:custGeom>
              <a:solidFill>
                <a:srgbClr val="C00000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70" name="フリーフォーム 37">
                <a:extLst>
                  <a:ext uri="{FF2B5EF4-FFF2-40B4-BE49-F238E27FC236}">
                    <a16:creationId xmlns:a16="http://schemas.microsoft.com/office/drawing/2014/main" id="{B5D78E5F-87ED-4973-8953-3399DE6E51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3735" y="2845877"/>
                <a:ext cx="174506" cy="78416"/>
              </a:xfrm>
              <a:custGeom>
                <a:avLst/>
                <a:gdLst>
                  <a:gd name="T0" fmla="*/ 0 w 571500"/>
                  <a:gd name="T1" fmla="*/ 0 h 264681"/>
                  <a:gd name="T2" fmla="*/ 1356 w 571500"/>
                  <a:gd name="T3" fmla="*/ 4211 h 264681"/>
                  <a:gd name="T4" fmla="*/ 6237 w 571500"/>
                  <a:gd name="T5" fmla="*/ 6688 h 264681"/>
                  <a:gd name="T6" fmla="*/ 11932 w 571500"/>
                  <a:gd name="T7" fmla="*/ 6192 h 264681"/>
                  <a:gd name="T8" fmla="*/ 15457 w 571500"/>
                  <a:gd name="T9" fmla="*/ 1981 h 264681"/>
                  <a:gd name="T10" fmla="*/ 16270 w 571500"/>
                  <a:gd name="T11" fmla="*/ 743 h 2646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71500" h="264681">
                    <a:moveTo>
                      <a:pt x="0" y="0"/>
                    </a:moveTo>
                    <a:cubicBezTo>
                      <a:pt x="5556" y="59531"/>
                      <a:pt x="11113" y="119063"/>
                      <a:pt x="47625" y="161925"/>
                    </a:cubicBezTo>
                    <a:cubicBezTo>
                      <a:pt x="84138" y="204788"/>
                      <a:pt x="157163" y="244475"/>
                      <a:pt x="219075" y="257175"/>
                    </a:cubicBezTo>
                    <a:cubicBezTo>
                      <a:pt x="280988" y="269875"/>
                      <a:pt x="365125" y="268288"/>
                      <a:pt x="419100" y="238125"/>
                    </a:cubicBezTo>
                    <a:cubicBezTo>
                      <a:pt x="473075" y="207963"/>
                      <a:pt x="517525" y="111125"/>
                      <a:pt x="542925" y="76200"/>
                    </a:cubicBezTo>
                    <a:cubicBezTo>
                      <a:pt x="568325" y="41275"/>
                      <a:pt x="569912" y="34925"/>
                      <a:pt x="571500" y="28575"/>
                    </a:cubicBezTo>
                  </a:path>
                </a:pathLst>
              </a:custGeom>
              <a:solidFill>
                <a:srgbClr val="C00000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71" name="円/楕円 38">
                <a:extLst>
                  <a:ext uri="{FF2B5EF4-FFF2-40B4-BE49-F238E27FC236}">
                    <a16:creationId xmlns:a16="http://schemas.microsoft.com/office/drawing/2014/main" id="{78AF8EE8-62D1-4AE0-BB66-6758E471A7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416" y="2050601"/>
                <a:ext cx="795752" cy="806829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72" name="円/楕円 50">
                <a:extLst>
                  <a:ext uri="{FF2B5EF4-FFF2-40B4-BE49-F238E27FC236}">
                    <a16:creationId xmlns:a16="http://schemas.microsoft.com/office/drawing/2014/main" id="{6BF045D5-3F31-4D55-9834-66ABCDA9CB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416" y="2050601"/>
                <a:ext cx="795752" cy="806829"/>
              </a:xfrm>
              <a:prstGeom prst="ellips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</p:grp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2DCC10FA-6E54-4EAB-8774-BF2C2DDDA04A}"/>
              </a:ext>
            </a:extLst>
          </p:cNvPr>
          <p:cNvSpPr/>
          <p:nvPr/>
        </p:nvSpPr>
        <p:spPr bwMode="gray">
          <a:xfrm>
            <a:off x="5325888" y="323364"/>
            <a:ext cx="31705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Twitter ID : 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7"/>
              </a:rPr>
              <a:t>＠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7"/>
              </a:rPr>
              <a:t>Juntoku_y</a:t>
            </a:r>
            <a:endParaRPr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9098915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70C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0</TotalTime>
  <Words>300</Words>
  <Application>Microsoft Office PowerPoint</Application>
  <PresentationFormat>画面に合わせる (4:3)</PresentationFormat>
  <Paragraphs>58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ＭＳ Ｐゴシック</vt:lpstr>
      <vt:lpstr>ＭＳ Ｐ明朝</vt:lpstr>
      <vt:lpstr>メイリオ</vt:lpstr>
      <vt:lpstr>Arial</vt:lpstr>
      <vt:lpstr>Times New Roman</vt:lpstr>
      <vt:lpstr>Wingdings</vt:lpstr>
      <vt:lpstr>Pixel</vt:lpstr>
      <vt:lpstr>【図解-20180723】二項対立（１）</vt:lpstr>
      <vt:lpstr>【図解-20180723】二項対立（２）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2018-07-01T15:23:46Z</dcterms:created>
  <dcterms:modified xsi:type="dcterms:W3CDTF">2018-07-25T15:02:58Z</dcterms:modified>
</cp:coreProperties>
</file>